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7" r:id="rId13"/>
    <p:sldId id="298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4" r:id="rId40"/>
    <p:sldId id="292" r:id="rId41"/>
    <p:sldId id="293" r:id="rId42"/>
    <p:sldId id="295" r:id="rId43"/>
    <p:sldId id="296" r:id="rId44"/>
    <p:sldId id="299" r:id="rId4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3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3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3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3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3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#3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4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4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4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2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3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22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Au Pérou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Au Mexique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Au Maroc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31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Un </a:t>
          </a:r>
          <a:r>
            <a:rPr lang="fr-FR" dirty="0" err="1"/>
            <a:t>chututu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Un </a:t>
          </a:r>
          <a:r>
            <a:rPr lang="fr-FR" dirty="0" err="1"/>
            <a:t>Pututu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Un turlututu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32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Des statues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Des gardes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Des serpents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33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3 graines : Haricot, quinoa, pomme de terre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3 graines : Maïs, quinoa, topinambour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3 graines : Maïs, quinoa, pomme de terre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34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Pérou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Espagne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France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35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Une barque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Une caravelle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Un radeau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36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On le considère comme le fils du soleil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Pour impressionner les villageois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C’est à la mode à l’époque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37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De lama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De mouton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De yack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38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Quand ils sont en colère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Quand ils ont soif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Quand ils veulent faire une blague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21367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21499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215266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39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En terre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En bois 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En pierre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63452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4122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4113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40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Pour faire des provisions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Pour se débarrasser de ce qu’ils ne veulent plus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Pour </a:t>
          </a:r>
          <a:r>
            <a:rPr lang="en-US" dirty="0" err="1"/>
            <a:t>remercier</a:t>
          </a:r>
          <a:r>
            <a:rPr lang="en-US" dirty="0"/>
            <a:t> la </a:t>
          </a:r>
          <a:r>
            <a:rPr lang="en-US" dirty="0" err="1"/>
            <a:t>terre</a:t>
          </a:r>
          <a:r>
            <a:rPr lang="en-US" dirty="0"/>
            <a:t> de </a:t>
          </a:r>
          <a:r>
            <a:rPr lang="en-US" dirty="0" err="1"/>
            <a:t>ce</a:t>
          </a:r>
          <a:r>
            <a:rPr lang="en-US" dirty="0"/>
            <a:t> </a:t>
          </a:r>
          <a:r>
            <a:rPr lang="en-US" dirty="0" err="1"/>
            <a:t>qu’elle</a:t>
          </a:r>
          <a:r>
            <a:rPr lang="en-US" dirty="0"/>
            <a:t> </a:t>
          </a:r>
          <a:r>
            <a:rPr lang="en-US" dirty="0" err="1"/>
            <a:t>leur</a:t>
          </a:r>
          <a:r>
            <a:rPr lang="en-US" dirty="0"/>
            <a:t> </a:t>
          </a:r>
          <a:r>
            <a:rPr lang="en-US" dirty="0" err="1"/>
            <a:t>offre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95173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97155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98476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23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La pluie 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/>
            <a:t>La terre mère</a:t>
          </a:r>
          <a:endParaRPr lang="en-US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/>
            <a:t>La vieille dame</a:t>
          </a:r>
          <a:endParaRPr lang="en-US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41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La langue principale des Incas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Une marque de vêtement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Un instrument de musique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63452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4122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4113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42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Un saxophone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Une flûte de pan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Un djembé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63452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4122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4113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24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Le lama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L’aigle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Le condor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25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de ceinture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de décoration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à compter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0896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50895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46772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26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Elle est la cheffe du village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Elle garde la </a:t>
          </a:r>
          <a:r>
            <a:rPr lang="fr-FR" dirty="0" err="1"/>
            <a:t>Huaca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Elle transmet la tradition et la parole des anciens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27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Elle contient un trésor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Elle est en or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Elle représente un dieu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28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Un tatou 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Un hérisson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Un tapir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29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Le serviteur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Le messager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L’intendant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E86779-EBA5-4681-9A97-27E995263F2E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#30" csCatId="colorful" phldr="1"/>
      <dgm:spPr/>
      <dgm:t>
        <a:bodyPr/>
        <a:lstStyle/>
        <a:p>
          <a:endParaRPr lang="en-US"/>
        </a:p>
      </dgm:t>
    </dgm:pt>
    <dgm:pt modelId="{7FB8B267-597D-4B5A-A9C8-14EE7700BB46}">
      <dgm:prSet/>
      <dgm:spPr>
        <a:solidFill>
          <a:srgbClr val="FF0000"/>
        </a:solidFill>
      </dgm:spPr>
      <dgm:t>
        <a:bodyPr/>
        <a:lstStyle/>
        <a:p>
          <a:r>
            <a:rPr lang="fr-FR" dirty="0"/>
            <a:t>Le puma</a:t>
          </a:r>
          <a:endParaRPr lang="en-US" dirty="0"/>
        </a:p>
      </dgm:t>
    </dgm:pt>
    <dgm:pt modelId="{9FA1356C-2390-4AAE-BB06-89FC517AF2A4}" type="parTrans" cxnId="{47916B8F-3811-4C48-91E9-746DC6A0D76B}">
      <dgm:prSet/>
      <dgm:spPr/>
      <dgm:t>
        <a:bodyPr/>
        <a:lstStyle/>
        <a:p>
          <a:endParaRPr lang="en-US"/>
        </a:p>
      </dgm:t>
    </dgm:pt>
    <dgm:pt modelId="{D2326B3D-F9ED-4C22-A98F-FF291E3EC739}" type="sibTrans" cxnId="{47916B8F-3811-4C48-91E9-746DC6A0D76B}">
      <dgm:prSet/>
      <dgm:spPr/>
      <dgm:t>
        <a:bodyPr/>
        <a:lstStyle/>
        <a:p>
          <a:endParaRPr lang="en-US"/>
        </a:p>
      </dgm:t>
    </dgm:pt>
    <dgm:pt modelId="{B92C1FC6-D116-4DA6-8CDD-3B9F9A8FE2FF}">
      <dgm:prSet/>
      <dgm:spPr>
        <a:solidFill>
          <a:srgbClr val="0070C0"/>
        </a:solidFill>
      </dgm:spPr>
      <dgm:t>
        <a:bodyPr/>
        <a:lstStyle/>
        <a:p>
          <a:r>
            <a:rPr lang="fr-FR" dirty="0"/>
            <a:t>Le lion</a:t>
          </a:r>
          <a:endParaRPr lang="en-US" dirty="0"/>
        </a:p>
      </dgm:t>
    </dgm:pt>
    <dgm:pt modelId="{1D7CE994-C58C-463D-A273-4066E3A59315}" type="parTrans" cxnId="{8CD292EE-700A-4CDE-AB3C-9533C3D60716}">
      <dgm:prSet/>
      <dgm:spPr/>
      <dgm:t>
        <a:bodyPr/>
        <a:lstStyle/>
        <a:p>
          <a:endParaRPr lang="en-US"/>
        </a:p>
      </dgm:t>
    </dgm:pt>
    <dgm:pt modelId="{DB05BC3E-7B98-4965-9DA7-50F3037B2FEF}" type="sibTrans" cxnId="{8CD292EE-700A-4CDE-AB3C-9533C3D60716}">
      <dgm:prSet/>
      <dgm:spPr/>
      <dgm:t>
        <a:bodyPr/>
        <a:lstStyle/>
        <a:p>
          <a:endParaRPr lang="en-US"/>
        </a:p>
      </dgm:t>
    </dgm:pt>
    <dgm:pt modelId="{AD97926F-9324-44D6-BFD6-9ECAE9E267E2}">
      <dgm:prSet/>
      <dgm:spPr>
        <a:solidFill>
          <a:srgbClr val="FFC000"/>
        </a:solidFill>
      </dgm:spPr>
      <dgm:t>
        <a:bodyPr/>
        <a:lstStyle/>
        <a:p>
          <a:r>
            <a:rPr lang="fr-FR" dirty="0"/>
            <a:t>Le tigre</a:t>
          </a:r>
          <a:endParaRPr lang="en-US" dirty="0"/>
        </a:p>
      </dgm:t>
    </dgm:pt>
    <dgm:pt modelId="{DDC4E797-9B0B-4257-8B9A-527306E36B37}" type="parTrans" cxnId="{B9CAD6B6-131F-4F3F-AF8A-62D5ADE89D64}">
      <dgm:prSet/>
      <dgm:spPr/>
      <dgm:t>
        <a:bodyPr/>
        <a:lstStyle/>
        <a:p>
          <a:endParaRPr lang="en-US"/>
        </a:p>
      </dgm:t>
    </dgm:pt>
    <dgm:pt modelId="{1CB30883-8C28-4845-82F5-447818E98E96}" type="sibTrans" cxnId="{B9CAD6B6-131F-4F3F-AF8A-62D5ADE89D64}">
      <dgm:prSet/>
      <dgm:spPr/>
      <dgm:t>
        <a:bodyPr/>
        <a:lstStyle/>
        <a:p>
          <a:endParaRPr lang="en-US"/>
        </a:p>
      </dgm:t>
    </dgm:pt>
    <dgm:pt modelId="{DA4DC632-A916-47C6-89BD-E4759112B43D}" type="pres">
      <dgm:prSet presAssocID="{F2E86779-EBA5-4681-9A97-27E995263F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6136E9E-ED1F-47DF-8543-3961E30D579E}" type="pres">
      <dgm:prSet presAssocID="{7FB8B267-597D-4B5A-A9C8-14EE7700BB46}" presName="hierRoot1" presStyleCnt="0">
        <dgm:presLayoutVars>
          <dgm:hierBranch val="init"/>
        </dgm:presLayoutVars>
      </dgm:prSet>
      <dgm:spPr/>
    </dgm:pt>
    <dgm:pt modelId="{7CC02EA9-F7B7-4C17-B166-0206D3F18851}" type="pres">
      <dgm:prSet presAssocID="{7FB8B267-597D-4B5A-A9C8-14EE7700BB46}" presName="rootComposite1" presStyleCnt="0"/>
      <dgm:spPr/>
    </dgm:pt>
    <dgm:pt modelId="{D14D579C-19E2-4A1D-A02D-B00DED6769BD}" type="pres">
      <dgm:prSet presAssocID="{7FB8B267-597D-4B5A-A9C8-14EE7700BB46}" presName="rootText1" presStyleLbl="node0" presStyleIdx="0" presStyleCnt="3" custScaleX="159487">
        <dgm:presLayoutVars>
          <dgm:chPref val="3"/>
        </dgm:presLayoutVars>
      </dgm:prSet>
      <dgm:spPr/>
    </dgm:pt>
    <dgm:pt modelId="{073E1978-A598-4438-A971-EB8ABF2CF8EC}" type="pres">
      <dgm:prSet presAssocID="{7FB8B267-597D-4B5A-A9C8-14EE7700BB46}" presName="rootConnector1" presStyleLbl="node1" presStyleIdx="0" presStyleCnt="0"/>
      <dgm:spPr/>
    </dgm:pt>
    <dgm:pt modelId="{4F053D67-D913-47E6-8ABA-B55E7B480A4C}" type="pres">
      <dgm:prSet presAssocID="{7FB8B267-597D-4B5A-A9C8-14EE7700BB46}" presName="hierChild2" presStyleCnt="0"/>
      <dgm:spPr/>
    </dgm:pt>
    <dgm:pt modelId="{FEB61FAA-7B57-472B-B49D-A33CADF8DA6C}" type="pres">
      <dgm:prSet presAssocID="{7FB8B267-597D-4B5A-A9C8-14EE7700BB46}" presName="hierChild3" presStyleCnt="0"/>
      <dgm:spPr/>
    </dgm:pt>
    <dgm:pt modelId="{5D67A7AF-44B2-4212-AA66-49E73EB38DF0}" type="pres">
      <dgm:prSet presAssocID="{B92C1FC6-D116-4DA6-8CDD-3B9F9A8FE2FF}" presName="hierRoot1" presStyleCnt="0">
        <dgm:presLayoutVars>
          <dgm:hierBranch val="init"/>
        </dgm:presLayoutVars>
      </dgm:prSet>
      <dgm:spPr/>
    </dgm:pt>
    <dgm:pt modelId="{70F424C4-5B27-43C1-9831-799285ED7FAC}" type="pres">
      <dgm:prSet presAssocID="{B92C1FC6-D116-4DA6-8CDD-3B9F9A8FE2FF}" presName="rootComposite1" presStyleCnt="0"/>
      <dgm:spPr/>
    </dgm:pt>
    <dgm:pt modelId="{675A6517-9C5F-4F51-BE91-AB75E784A734}" type="pres">
      <dgm:prSet presAssocID="{B92C1FC6-D116-4DA6-8CDD-3B9F9A8FE2FF}" presName="rootText1" presStyleLbl="node0" presStyleIdx="1" presStyleCnt="3" custScaleX="160808">
        <dgm:presLayoutVars>
          <dgm:chPref val="3"/>
        </dgm:presLayoutVars>
      </dgm:prSet>
      <dgm:spPr/>
    </dgm:pt>
    <dgm:pt modelId="{8FEEE0A6-ADF4-4120-BC12-EBEA532F0496}" type="pres">
      <dgm:prSet presAssocID="{B92C1FC6-D116-4DA6-8CDD-3B9F9A8FE2FF}" presName="rootConnector1" presStyleLbl="node1" presStyleIdx="0" presStyleCnt="0"/>
      <dgm:spPr/>
    </dgm:pt>
    <dgm:pt modelId="{C03DFA16-343B-4F4D-9D4F-D40A2EA77E30}" type="pres">
      <dgm:prSet presAssocID="{B92C1FC6-D116-4DA6-8CDD-3B9F9A8FE2FF}" presName="hierChild2" presStyleCnt="0"/>
      <dgm:spPr/>
    </dgm:pt>
    <dgm:pt modelId="{0007E1E5-12A7-4065-A4B2-C064BBB7D16D}" type="pres">
      <dgm:prSet presAssocID="{B92C1FC6-D116-4DA6-8CDD-3B9F9A8FE2FF}" presName="hierChild3" presStyleCnt="0"/>
      <dgm:spPr/>
    </dgm:pt>
    <dgm:pt modelId="{59D5D09B-D217-47FE-9E01-0A1754B858C2}" type="pres">
      <dgm:prSet presAssocID="{AD97926F-9324-44D6-BFD6-9ECAE9E267E2}" presName="hierRoot1" presStyleCnt="0">
        <dgm:presLayoutVars>
          <dgm:hierBranch val="init"/>
        </dgm:presLayoutVars>
      </dgm:prSet>
      <dgm:spPr/>
    </dgm:pt>
    <dgm:pt modelId="{503D8ED0-D863-49B1-A467-F862141FD1FD}" type="pres">
      <dgm:prSet presAssocID="{AD97926F-9324-44D6-BFD6-9ECAE9E267E2}" presName="rootComposite1" presStyleCnt="0"/>
      <dgm:spPr/>
    </dgm:pt>
    <dgm:pt modelId="{570864E5-F5B8-44F7-B01D-0BDB8A9FAE6E}" type="pres">
      <dgm:prSet presAssocID="{AD97926F-9324-44D6-BFD6-9ECAE9E267E2}" presName="rootText1" presStyleLbl="node0" presStyleIdx="2" presStyleCnt="3" custScaleX="162120">
        <dgm:presLayoutVars>
          <dgm:chPref val="3"/>
        </dgm:presLayoutVars>
      </dgm:prSet>
      <dgm:spPr/>
    </dgm:pt>
    <dgm:pt modelId="{71667591-5033-4F62-8EBD-EDF894EB6150}" type="pres">
      <dgm:prSet presAssocID="{AD97926F-9324-44D6-BFD6-9ECAE9E267E2}" presName="rootConnector1" presStyleLbl="node1" presStyleIdx="0" presStyleCnt="0"/>
      <dgm:spPr/>
    </dgm:pt>
    <dgm:pt modelId="{BCCEEC27-7F75-4579-8BEA-AC77A0867DAA}" type="pres">
      <dgm:prSet presAssocID="{AD97926F-9324-44D6-BFD6-9ECAE9E267E2}" presName="hierChild2" presStyleCnt="0"/>
      <dgm:spPr/>
    </dgm:pt>
    <dgm:pt modelId="{44EB95C9-8F01-4934-AF76-11CD423A249B}" type="pres">
      <dgm:prSet presAssocID="{AD97926F-9324-44D6-BFD6-9ECAE9E267E2}" presName="hierChild3" presStyleCnt="0"/>
      <dgm:spPr/>
    </dgm:pt>
  </dgm:ptLst>
  <dgm:cxnLst>
    <dgm:cxn modelId="{62E55C1B-1568-443E-A467-D5CF6B71B9D1}" type="presOf" srcId="{AD97926F-9324-44D6-BFD6-9ECAE9E267E2}" destId="{570864E5-F5B8-44F7-B01D-0BDB8A9FAE6E}" srcOrd="0" destOrd="0" presId="urn:microsoft.com/office/officeart/2009/3/layout/HorizontalOrganizationChart"/>
    <dgm:cxn modelId="{5BDD387C-9CF2-4A07-9AA2-A0A7EB898F22}" type="presOf" srcId="{B92C1FC6-D116-4DA6-8CDD-3B9F9A8FE2FF}" destId="{675A6517-9C5F-4F51-BE91-AB75E784A734}" srcOrd="0" destOrd="0" presId="urn:microsoft.com/office/officeart/2009/3/layout/HorizontalOrganizationChart"/>
    <dgm:cxn modelId="{47916B8F-3811-4C48-91E9-746DC6A0D76B}" srcId="{F2E86779-EBA5-4681-9A97-27E995263F2E}" destId="{7FB8B267-597D-4B5A-A9C8-14EE7700BB46}" srcOrd="0" destOrd="0" parTransId="{9FA1356C-2390-4AAE-BB06-89FC517AF2A4}" sibTransId="{D2326B3D-F9ED-4C22-A98F-FF291E3EC739}"/>
    <dgm:cxn modelId="{BF7F52AE-F6BC-4370-BBB7-F51FF722750A}" type="presOf" srcId="{7FB8B267-597D-4B5A-A9C8-14EE7700BB46}" destId="{073E1978-A598-4438-A971-EB8ABF2CF8EC}" srcOrd="1" destOrd="0" presId="urn:microsoft.com/office/officeart/2009/3/layout/HorizontalOrganizationChart"/>
    <dgm:cxn modelId="{B9CAD6B6-131F-4F3F-AF8A-62D5ADE89D64}" srcId="{F2E86779-EBA5-4681-9A97-27E995263F2E}" destId="{AD97926F-9324-44D6-BFD6-9ECAE9E267E2}" srcOrd="2" destOrd="0" parTransId="{DDC4E797-9B0B-4257-8B9A-527306E36B37}" sibTransId="{1CB30883-8C28-4845-82F5-447818E98E96}"/>
    <dgm:cxn modelId="{BF635FCF-3BD0-42B1-93D6-59E3ECF05736}" type="presOf" srcId="{7FB8B267-597D-4B5A-A9C8-14EE7700BB46}" destId="{D14D579C-19E2-4A1D-A02D-B00DED6769BD}" srcOrd="0" destOrd="0" presId="urn:microsoft.com/office/officeart/2009/3/layout/HorizontalOrganizationChart"/>
    <dgm:cxn modelId="{7D14D3E2-5901-432E-9EF3-A0EE790B75A7}" type="presOf" srcId="{F2E86779-EBA5-4681-9A97-27E995263F2E}" destId="{DA4DC632-A916-47C6-89BD-E4759112B43D}" srcOrd="0" destOrd="0" presId="urn:microsoft.com/office/officeart/2009/3/layout/HorizontalOrganizationChart"/>
    <dgm:cxn modelId="{C53D91E3-C8E8-4BC0-8529-51DF370AC79F}" type="presOf" srcId="{B92C1FC6-D116-4DA6-8CDD-3B9F9A8FE2FF}" destId="{8FEEE0A6-ADF4-4120-BC12-EBEA532F0496}" srcOrd="1" destOrd="0" presId="urn:microsoft.com/office/officeart/2009/3/layout/HorizontalOrganizationChart"/>
    <dgm:cxn modelId="{B779BBEC-90A8-4D54-BC5A-CD6B1ACF43C0}" type="presOf" srcId="{AD97926F-9324-44D6-BFD6-9ECAE9E267E2}" destId="{71667591-5033-4F62-8EBD-EDF894EB6150}" srcOrd="1" destOrd="0" presId="urn:microsoft.com/office/officeart/2009/3/layout/HorizontalOrganizationChart"/>
    <dgm:cxn modelId="{8CD292EE-700A-4CDE-AB3C-9533C3D60716}" srcId="{F2E86779-EBA5-4681-9A97-27E995263F2E}" destId="{B92C1FC6-D116-4DA6-8CDD-3B9F9A8FE2FF}" srcOrd="1" destOrd="0" parTransId="{1D7CE994-C58C-463D-A273-4066E3A59315}" sibTransId="{DB05BC3E-7B98-4965-9DA7-50F3037B2FEF}"/>
    <dgm:cxn modelId="{D4159F75-641D-4B4A-A273-99CE7C6DD8E5}" type="presParOf" srcId="{DA4DC632-A916-47C6-89BD-E4759112B43D}" destId="{06136E9E-ED1F-47DF-8543-3961E30D579E}" srcOrd="0" destOrd="0" presId="urn:microsoft.com/office/officeart/2009/3/layout/HorizontalOrganizationChart"/>
    <dgm:cxn modelId="{A7A8E317-5C2E-494C-B455-24889B3CF2BE}" type="presParOf" srcId="{06136E9E-ED1F-47DF-8543-3961E30D579E}" destId="{7CC02EA9-F7B7-4C17-B166-0206D3F18851}" srcOrd="0" destOrd="0" presId="urn:microsoft.com/office/officeart/2009/3/layout/HorizontalOrganizationChart"/>
    <dgm:cxn modelId="{5021D55F-8404-45D8-A666-A3D22DC23922}" type="presParOf" srcId="{7CC02EA9-F7B7-4C17-B166-0206D3F18851}" destId="{D14D579C-19E2-4A1D-A02D-B00DED6769BD}" srcOrd="0" destOrd="0" presId="urn:microsoft.com/office/officeart/2009/3/layout/HorizontalOrganizationChart"/>
    <dgm:cxn modelId="{46C6B2B0-FA9C-4146-8585-60C65D50BCCC}" type="presParOf" srcId="{7CC02EA9-F7B7-4C17-B166-0206D3F18851}" destId="{073E1978-A598-4438-A971-EB8ABF2CF8EC}" srcOrd="1" destOrd="0" presId="urn:microsoft.com/office/officeart/2009/3/layout/HorizontalOrganizationChart"/>
    <dgm:cxn modelId="{4FB1575C-196D-44F6-9959-F7EB4F9D5A80}" type="presParOf" srcId="{06136E9E-ED1F-47DF-8543-3961E30D579E}" destId="{4F053D67-D913-47E6-8ABA-B55E7B480A4C}" srcOrd="1" destOrd="0" presId="urn:microsoft.com/office/officeart/2009/3/layout/HorizontalOrganizationChart"/>
    <dgm:cxn modelId="{C1F90C1C-DBCE-4F48-BFCB-B3FC51D79E32}" type="presParOf" srcId="{06136E9E-ED1F-47DF-8543-3961E30D579E}" destId="{FEB61FAA-7B57-472B-B49D-A33CADF8DA6C}" srcOrd="2" destOrd="0" presId="urn:microsoft.com/office/officeart/2009/3/layout/HorizontalOrganizationChart"/>
    <dgm:cxn modelId="{4CD2FB63-33F9-4A55-8335-FFC496B6451F}" type="presParOf" srcId="{DA4DC632-A916-47C6-89BD-E4759112B43D}" destId="{5D67A7AF-44B2-4212-AA66-49E73EB38DF0}" srcOrd="1" destOrd="0" presId="urn:microsoft.com/office/officeart/2009/3/layout/HorizontalOrganizationChart"/>
    <dgm:cxn modelId="{12ED9D7C-D1ED-4E9F-AFF5-099F5F2B44F6}" type="presParOf" srcId="{5D67A7AF-44B2-4212-AA66-49E73EB38DF0}" destId="{70F424C4-5B27-43C1-9831-799285ED7FAC}" srcOrd="0" destOrd="0" presId="urn:microsoft.com/office/officeart/2009/3/layout/HorizontalOrganizationChart"/>
    <dgm:cxn modelId="{CB5C9BFB-5A96-4400-8450-2B1F23CAE9E4}" type="presParOf" srcId="{70F424C4-5B27-43C1-9831-799285ED7FAC}" destId="{675A6517-9C5F-4F51-BE91-AB75E784A734}" srcOrd="0" destOrd="0" presId="urn:microsoft.com/office/officeart/2009/3/layout/HorizontalOrganizationChart"/>
    <dgm:cxn modelId="{EE9677DA-84CB-4296-8654-51B8BCF4BD5A}" type="presParOf" srcId="{70F424C4-5B27-43C1-9831-799285ED7FAC}" destId="{8FEEE0A6-ADF4-4120-BC12-EBEA532F0496}" srcOrd="1" destOrd="0" presId="urn:microsoft.com/office/officeart/2009/3/layout/HorizontalOrganizationChart"/>
    <dgm:cxn modelId="{EF8467B5-CD8D-4B75-9569-B687AAD5DF18}" type="presParOf" srcId="{5D67A7AF-44B2-4212-AA66-49E73EB38DF0}" destId="{C03DFA16-343B-4F4D-9D4F-D40A2EA77E30}" srcOrd="1" destOrd="0" presId="urn:microsoft.com/office/officeart/2009/3/layout/HorizontalOrganizationChart"/>
    <dgm:cxn modelId="{86AE61D7-FCD3-4A36-B4B0-7359ACE97FC6}" type="presParOf" srcId="{5D67A7AF-44B2-4212-AA66-49E73EB38DF0}" destId="{0007E1E5-12A7-4065-A4B2-C064BBB7D16D}" srcOrd="2" destOrd="0" presId="urn:microsoft.com/office/officeart/2009/3/layout/HorizontalOrganizationChart"/>
    <dgm:cxn modelId="{2DC2D6CF-4F2A-430A-B92B-2342AEA5A00B}" type="presParOf" srcId="{DA4DC632-A916-47C6-89BD-E4759112B43D}" destId="{59D5D09B-D217-47FE-9E01-0A1754B858C2}" srcOrd="2" destOrd="0" presId="urn:microsoft.com/office/officeart/2009/3/layout/HorizontalOrganizationChart"/>
    <dgm:cxn modelId="{632A800E-64F9-494A-8AEA-B1322B2A14F4}" type="presParOf" srcId="{59D5D09B-D217-47FE-9E01-0A1754B858C2}" destId="{503D8ED0-D863-49B1-A467-F862141FD1FD}" srcOrd="0" destOrd="0" presId="urn:microsoft.com/office/officeart/2009/3/layout/HorizontalOrganizationChart"/>
    <dgm:cxn modelId="{47155468-270D-49C7-9BFE-535D636584F6}" type="presParOf" srcId="{503D8ED0-D863-49B1-A467-F862141FD1FD}" destId="{570864E5-F5B8-44F7-B01D-0BDB8A9FAE6E}" srcOrd="0" destOrd="0" presId="urn:microsoft.com/office/officeart/2009/3/layout/HorizontalOrganizationChart"/>
    <dgm:cxn modelId="{8135CAE8-E896-4822-A654-F842BD664762}" type="presParOf" srcId="{503D8ED0-D863-49B1-A467-F862141FD1FD}" destId="{71667591-5033-4F62-8EBD-EDF894EB6150}" srcOrd="1" destOrd="0" presId="urn:microsoft.com/office/officeart/2009/3/layout/HorizontalOrganizationChart"/>
    <dgm:cxn modelId="{2247BBA2-329C-4A50-BFF6-D397EB4D653C}" type="presParOf" srcId="{59D5D09B-D217-47FE-9E01-0A1754B858C2}" destId="{BCCEEC27-7F75-4579-8BEA-AC77A0867DAA}" srcOrd="1" destOrd="0" presId="urn:microsoft.com/office/officeart/2009/3/layout/HorizontalOrganizationChart"/>
    <dgm:cxn modelId="{88C50F11-555D-4CF8-9487-50274D99F517}" type="presParOf" srcId="{59D5D09B-D217-47FE-9E01-0A1754B858C2}" destId="{44EB95C9-8F01-4934-AF76-11CD423A249B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Au Pérou</a:t>
          </a:r>
          <a:endParaRPr lang="en-US" sz="53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Au Mexique</a:t>
          </a:r>
          <a:endParaRPr lang="en-US" sz="53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Au Maroc</a:t>
          </a:r>
          <a:endParaRPr lang="en-US" sz="5300" kern="1200" dirty="0"/>
        </a:p>
      </dsp:txBody>
      <dsp:txXfrm>
        <a:off x="2881824" y="2311246"/>
        <a:ext cx="4355710" cy="8194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Un </a:t>
          </a:r>
          <a:r>
            <a:rPr lang="fr-FR" sz="5300" kern="1200" dirty="0" err="1"/>
            <a:t>chututu</a:t>
          </a:r>
          <a:endParaRPr lang="en-US" sz="53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Un </a:t>
          </a:r>
          <a:r>
            <a:rPr lang="fr-FR" sz="5300" kern="1200" dirty="0" err="1"/>
            <a:t>Pututu</a:t>
          </a:r>
          <a:endParaRPr lang="en-US" sz="53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Un turlututu</a:t>
          </a:r>
          <a:endParaRPr lang="en-US" sz="5300" kern="1200" dirty="0"/>
        </a:p>
      </dsp:txBody>
      <dsp:txXfrm>
        <a:off x="2881824" y="2311246"/>
        <a:ext cx="4355710" cy="8194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Des statues</a:t>
          </a:r>
          <a:endParaRPr lang="en-US" sz="53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Des gardes</a:t>
          </a:r>
          <a:endParaRPr lang="en-US" sz="53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Des serpents</a:t>
          </a:r>
          <a:endParaRPr lang="en-US" sz="5300" kern="1200" dirty="0"/>
        </a:p>
      </dsp:txBody>
      <dsp:txXfrm>
        <a:off x="2881824" y="2311246"/>
        <a:ext cx="4355710" cy="8194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3 graines : Haricot, quinoa, pomme de terre</a:t>
          </a:r>
          <a:endParaRPr lang="en-US" sz="28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3 graines : Maïs, quinoa, topinambour</a:t>
          </a:r>
          <a:endParaRPr lang="en-US" sz="28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3 graines : Maïs, quinoa, pomme de terre</a:t>
          </a:r>
          <a:endParaRPr lang="en-US" sz="2800" kern="1200" dirty="0"/>
        </a:p>
      </dsp:txBody>
      <dsp:txXfrm>
        <a:off x="2881824" y="2311246"/>
        <a:ext cx="4355710" cy="81944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Pérou</a:t>
          </a:r>
          <a:endParaRPr lang="en-US" sz="53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Espagne</a:t>
          </a:r>
          <a:endParaRPr lang="en-US" sz="53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France</a:t>
          </a:r>
          <a:endParaRPr lang="en-US" sz="5300" kern="1200" dirty="0"/>
        </a:p>
      </dsp:txBody>
      <dsp:txXfrm>
        <a:off x="2881824" y="2311246"/>
        <a:ext cx="4355710" cy="81944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Une barque</a:t>
          </a:r>
          <a:endParaRPr lang="en-US" sz="53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Une caravelle</a:t>
          </a:r>
          <a:endParaRPr lang="en-US" sz="53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Un radeau</a:t>
          </a:r>
          <a:endParaRPr lang="en-US" sz="5300" kern="1200" dirty="0"/>
        </a:p>
      </dsp:txBody>
      <dsp:txXfrm>
        <a:off x="2881824" y="2311246"/>
        <a:ext cx="4355710" cy="81944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1140913" y="1943"/>
          <a:ext cx="4281475" cy="818781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On le considère comme le fils du soleil</a:t>
          </a:r>
          <a:endParaRPr lang="en-US" sz="2800" kern="1200" dirty="0"/>
        </a:p>
      </dsp:txBody>
      <dsp:txXfrm>
        <a:off x="1140913" y="1943"/>
        <a:ext cx="4281475" cy="818781"/>
      </dsp:txXfrm>
    </dsp:sp>
    <dsp:sp modelId="{675A6517-9C5F-4F51-BE91-AB75E784A734}">
      <dsp:nvSpPr>
        <dsp:cNvPr id="0" name=""/>
        <dsp:cNvSpPr/>
      </dsp:nvSpPr>
      <dsp:spPr>
        <a:xfrm>
          <a:off x="1140913" y="1156291"/>
          <a:ext cx="4316937" cy="818781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Pour impressionner les villageois</a:t>
          </a:r>
          <a:endParaRPr lang="en-US" sz="2800" kern="1200" dirty="0"/>
        </a:p>
      </dsp:txBody>
      <dsp:txXfrm>
        <a:off x="1140913" y="1156291"/>
        <a:ext cx="4316937" cy="818781"/>
      </dsp:txXfrm>
    </dsp:sp>
    <dsp:sp modelId="{570864E5-F5B8-44F7-B01D-0BDB8A9FAE6E}">
      <dsp:nvSpPr>
        <dsp:cNvPr id="0" name=""/>
        <dsp:cNvSpPr/>
      </dsp:nvSpPr>
      <dsp:spPr>
        <a:xfrm>
          <a:off x="1140913" y="2310638"/>
          <a:ext cx="4352158" cy="818781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C’est à la mode à l’époque</a:t>
          </a:r>
          <a:endParaRPr lang="en-US" sz="2800" kern="1200" dirty="0"/>
        </a:p>
      </dsp:txBody>
      <dsp:txXfrm>
        <a:off x="1140913" y="2310638"/>
        <a:ext cx="4352158" cy="8187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De lama</a:t>
          </a:r>
          <a:endParaRPr lang="en-US" sz="53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De mouton</a:t>
          </a:r>
          <a:endParaRPr lang="en-US" sz="53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De yack</a:t>
          </a:r>
          <a:endParaRPr lang="en-US" sz="5300" kern="1200" dirty="0"/>
        </a:p>
      </dsp:txBody>
      <dsp:txXfrm>
        <a:off x="2881824" y="2311246"/>
        <a:ext cx="4355710" cy="8194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167882" y="667"/>
          <a:ext cx="5740902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Quand ils sont en colère</a:t>
          </a:r>
          <a:endParaRPr lang="en-US" sz="3200" kern="1200" dirty="0"/>
        </a:p>
      </dsp:txBody>
      <dsp:txXfrm>
        <a:off x="2167882" y="667"/>
        <a:ext cx="5740902" cy="819449"/>
      </dsp:txXfrm>
    </dsp:sp>
    <dsp:sp modelId="{675A6517-9C5F-4F51-BE91-AB75E784A734}">
      <dsp:nvSpPr>
        <dsp:cNvPr id="0" name=""/>
        <dsp:cNvSpPr/>
      </dsp:nvSpPr>
      <dsp:spPr>
        <a:xfrm>
          <a:off x="2167882" y="1155957"/>
          <a:ext cx="5776393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Quand ils ont soif</a:t>
          </a:r>
          <a:endParaRPr lang="en-US" sz="3200" kern="1200" dirty="0"/>
        </a:p>
      </dsp:txBody>
      <dsp:txXfrm>
        <a:off x="2167882" y="1155957"/>
        <a:ext cx="5776393" cy="819449"/>
      </dsp:txXfrm>
    </dsp:sp>
    <dsp:sp modelId="{570864E5-F5B8-44F7-B01D-0BDB8A9FAE6E}">
      <dsp:nvSpPr>
        <dsp:cNvPr id="0" name=""/>
        <dsp:cNvSpPr/>
      </dsp:nvSpPr>
      <dsp:spPr>
        <a:xfrm>
          <a:off x="2167882" y="2311246"/>
          <a:ext cx="5783594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Quand ils veulent faire une blague</a:t>
          </a:r>
          <a:endParaRPr lang="en-US" sz="3200" kern="1200" dirty="0"/>
        </a:p>
      </dsp:txBody>
      <dsp:txXfrm>
        <a:off x="2167882" y="2311246"/>
        <a:ext cx="5783594" cy="8194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54930" y="667"/>
          <a:ext cx="4391497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En terre</a:t>
          </a:r>
          <a:endParaRPr lang="en-US" sz="5300" kern="1200" dirty="0"/>
        </a:p>
      </dsp:txBody>
      <dsp:txXfrm>
        <a:off x="2854930" y="667"/>
        <a:ext cx="4391497" cy="819449"/>
      </dsp:txXfrm>
    </dsp:sp>
    <dsp:sp modelId="{675A6517-9C5F-4F51-BE91-AB75E784A734}">
      <dsp:nvSpPr>
        <dsp:cNvPr id="0" name=""/>
        <dsp:cNvSpPr/>
      </dsp:nvSpPr>
      <dsp:spPr>
        <a:xfrm>
          <a:off x="2854930" y="1155957"/>
          <a:ext cx="4409498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En bois </a:t>
          </a:r>
          <a:endParaRPr lang="en-US" sz="5300" kern="1200" dirty="0"/>
        </a:p>
      </dsp:txBody>
      <dsp:txXfrm>
        <a:off x="2854930" y="1155957"/>
        <a:ext cx="4409498" cy="819449"/>
      </dsp:txXfrm>
    </dsp:sp>
    <dsp:sp modelId="{570864E5-F5B8-44F7-B01D-0BDB8A9FAE6E}">
      <dsp:nvSpPr>
        <dsp:cNvPr id="0" name=""/>
        <dsp:cNvSpPr/>
      </dsp:nvSpPr>
      <dsp:spPr>
        <a:xfrm>
          <a:off x="2854930" y="2311246"/>
          <a:ext cx="4409256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En pierre</a:t>
          </a:r>
          <a:endParaRPr lang="en-US" sz="5300" kern="1200" dirty="0"/>
        </a:p>
      </dsp:txBody>
      <dsp:txXfrm>
        <a:off x="2854930" y="2311246"/>
        <a:ext cx="4409256" cy="81944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393433" y="667"/>
          <a:ext cx="5243751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Pour faire des provisions</a:t>
          </a:r>
          <a:endParaRPr lang="en-US" sz="2800" kern="1200" dirty="0"/>
        </a:p>
      </dsp:txBody>
      <dsp:txXfrm>
        <a:off x="2393433" y="667"/>
        <a:ext cx="5243751" cy="819449"/>
      </dsp:txXfrm>
    </dsp:sp>
    <dsp:sp modelId="{675A6517-9C5F-4F51-BE91-AB75E784A734}">
      <dsp:nvSpPr>
        <dsp:cNvPr id="0" name=""/>
        <dsp:cNvSpPr/>
      </dsp:nvSpPr>
      <dsp:spPr>
        <a:xfrm>
          <a:off x="2393433" y="1155957"/>
          <a:ext cx="5297002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Pour se débarrasser de ce qu’ils ne veulent plus</a:t>
          </a:r>
          <a:endParaRPr lang="en-US" sz="2800" kern="1200" dirty="0"/>
        </a:p>
      </dsp:txBody>
      <dsp:txXfrm>
        <a:off x="2393433" y="1155957"/>
        <a:ext cx="5297002" cy="819449"/>
      </dsp:txXfrm>
    </dsp:sp>
    <dsp:sp modelId="{570864E5-F5B8-44F7-B01D-0BDB8A9FAE6E}">
      <dsp:nvSpPr>
        <dsp:cNvPr id="0" name=""/>
        <dsp:cNvSpPr/>
      </dsp:nvSpPr>
      <dsp:spPr>
        <a:xfrm>
          <a:off x="2393433" y="2311246"/>
          <a:ext cx="5332493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Pour </a:t>
          </a:r>
          <a:r>
            <a:rPr lang="en-US" sz="2800" kern="1200" dirty="0" err="1"/>
            <a:t>remercier</a:t>
          </a:r>
          <a:r>
            <a:rPr lang="en-US" sz="2800" kern="1200" dirty="0"/>
            <a:t> la </a:t>
          </a:r>
          <a:r>
            <a:rPr lang="en-US" sz="2800" kern="1200" dirty="0" err="1"/>
            <a:t>terre</a:t>
          </a:r>
          <a:r>
            <a:rPr lang="en-US" sz="2800" kern="1200" dirty="0"/>
            <a:t> de </a:t>
          </a:r>
          <a:r>
            <a:rPr lang="en-US" sz="2800" kern="1200" dirty="0" err="1"/>
            <a:t>ce</a:t>
          </a:r>
          <a:r>
            <a:rPr lang="en-US" sz="2800" kern="1200" dirty="0"/>
            <a:t> </a:t>
          </a:r>
          <a:r>
            <a:rPr lang="en-US" sz="2800" kern="1200" dirty="0" err="1"/>
            <a:t>qu’elle</a:t>
          </a:r>
          <a:r>
            <a:rPr lang="en-US" sz="2800" kern="1200" dirty="0"/>
            <a:t> </a:t>
          </a:r>
          <a:r>
            <a:rPr lang="en-US" sz="2800" kern="1200" dirty="0" err="1"/>
            <a:t>leur</a:t>
          </a:r>
          <a:r>
            <a:rPr lang="en-US" sz="2800" kern="1200" dirty="0"/>
            <a:t> </a:t>
          </a:r>
          <a:r>
            <a:rPr lang="en-US" sz="2800" kern="1200" dirty="0" err="1"/>
            <a:t>offre</a:t>
          </a:r>
          <a:endParaRPr lang="en-US" sz="2800" kern="1200" dirty="0"/>
        </a:p>
      </dsp:txBody>
      <dsp:txXfrm>
        <a:off x="2393433" y="2311246"/>
        <a:ext cx="5332493" cy="8194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3716320" y="667"/>
          <a:ext cx="2686719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La pluie </a:t>
          </a:r>
          <a:endParaRPr lang="en-US" sz="3400" kern="1200" dirty="0"/>
        </a:p>
      </dsp:txBody>
      <dsp:txXfrm>
        <a:off x="3716320" y="667"/>
        <a:ext cx="2686719" cy="819449"/>
      </dsp:txXfrm>
    </dsp:sp>
    <dsp:sp modelId="{675A6517-9C5F-4F51-BE91-AB75E784A734}">
      <dsp:nvSpPr>
        <dsp:cNvPr id="0" name=""/>
        <dsp:cNvSpPr/>
      </dsp:nvSpPr>
      <dsp:spPr>
        <a:xfrm>
          <a:off x="3716320" y="1155957"/>
          <a:ext cx="2686719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La terre mère</a:t>
          </a:r>
          <a:endParaRPr lang="en-US" sz="3400" kern="1200"/>
        </a:p>
      </dsp:txBody>
      <dsp:txXfrm>
        <a:off x="3716320" y="1155957"/>
        <a:ext cx="2686719" cy="819449"/>
      </dsp:txXfrm>
    </dsp:sp>
    <dsp:sp modelId="{570864E5-F5B8-44F7-B01D-0BDB8A9FAE6E}">
      <dsp:nvSpPr>
        <dsp:cNvPr id="0" name=""/>
        <dsp:cNvSpPr/>
      </dsp:nvSpPr>
      <dsp:spPr>
        <a:xfrm>
          <a:off x="3716320" y="2311246"/>
          <a:ext cx="2686719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La vieille dame</a:t>
          </a:r>
          <a:endParaRPr lang="en-US" sz="3400" kern="1200"/>
        </a:p>
      </dsp:txBody>
      <dsp:txXfrm>
        <a:off x="3716320" y="2311246"/>
        <a:ext cx="2686719" cy="81944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54930" y="667"/>
          <a:ext cx="4391497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La langue principale des Incas</a:t>
          </a:r>
          <a:endParaRPr lang="en-US" sz="2800" kern="1200" dirty="0"/>
        </a:p>
      </dsp:txBody>
      <dsp:txXfrm>
        <a:off x="2854930" y="667"/>
        <a:ext cx="4391497" cy="819449"/>
      </dsp:txXfrm>
    </dsp:sp>
    <dsp:sp modelId="{675A6517-9C5F-4F51-BE91-AB75E784A734}">
      <dsp:nvSpPr>
        <dsp:cNvPr id="0" name=""/>
        <dsp:cNvSpPr/>
      </dsp:nvSpPr>
      <dsp:spPr>
        <a:xfrm>
          <a:off x="2854930" y="1155957"/>
          <a:ext cx="4409498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Une marque de vêtement</a:t>
          </a:r>
          <a:endParaRPr lang="en-US" sz="2800" kern="1200" dirty="0"/>
        </a:p>
      </dsp:txBody>
      <dsp:txXfrm>
        <a:off x="2854930" y="1155957"/>
        <a:ext cx="4409498" cy="819449"/>
      </dsp:txXfrm>
    </dsp:sp>
    <dsp:sp modelId="{570864E5-F5B8-44F7-B01D-0BDB8A9FAE6E}">
      <dsp:nvSpPr>
        <dsp:cNvPr id="0" name=""/>
        <dsp:cNvSpPr/>
      </dsp:nvSpPr>
      <dsp:spPr>
        <a:xfrm>
          <a:off x="2854930" y="2311246"/>
          <a:ext cx="4409256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Un instrument de musique</a:t>
          </a:r>
          <a:endParaRPr lang="en-US" sz="2800" kern="1200" dirty="0"/>
        </a:p>
      </dsp:txBody>
      <dsp:txXfrm>
        <a:off x="2854930" y="2311246"/>
        <a:ext cx="4409256" cy="81944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54930" y="667"/>
          <a:ext cx="4391497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Un saxophone</a:t>
          </a:r>
          <a:endParaRPr lang="en-US" sz="5000" kern="1200" dirty="0"/>
        </a:p>
      </dsp:txBody>
      <dsp:txXfrm>
        <a:off x="2854930" y="667"/>
        <a:ext cx="4391497" cy="819449"/>
      </dsp:txXfrm>
    </dsp:sp>
    <dsp:sp modelId="{675A6517-9C5F-4F51-BE91-AB75E784A734}">
      <dsp:nvSpPr>
        <dsp:cNvPr id="0" name=""/>
        <dsp:cNvSpPr/>
      </dsp:nvSpPr>
      <dsp:spPr>
        <a:xfrm>
          <a:off x="2854930" y="1155957"/>
          <a:ext cx="4409498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Une flûte de pan</a:t>
          </a:r>
          <a:endParaRPr lang="en-US" sz="5000" kern="1200" dirty="0"/>
        </a:p>
      </dsp:txBody>
      <dsp:txXfrm>
        <a:off x="2854930" y="1155957"/>
        <a:ext cx="4409498" cy="819449"/>
      </dsp:txXfrm>
    </dsp:sp>
    <dsp:sp modelId="{570864E5-F5B8-44F7-B01D-0BDB8A9FAE6E}">
      <dsp:nvSpPr>
        <dsp:cNvPr id="0" name=""/>
        <dsp:cNvSpPr/>
      </dsp:nvSpPr>
      <dsp:spPr>
        <a:xfrm>
          <a:off x="2854930" y="2311246"/>
          <a:ext cx="4409256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000" kern="1200" dirty="0"/>
            <a:t>Un djembé</a:t>
          </a:r>
          <a:endParaRPr lang="en-US" sz="5000" kern="1200" dirty="0"/>
        </a:p>
      </dsp:txBody>
      <dsp:txXfrm>
        <a:off x="2854930" y="2311246"/>
        <a:ext cx="4409256" cy="819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3716320" y="667"/>
          <a:ext cx="2686719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100" kern="1200" dirty="0"/>
            <a:t>Le lama</a:t>
          </a:r>
          <a:endParaRPr lang="en-US" sz="5100" kern="1200" dirty="0"/>
        </a:p>
      </dsp:txBody>
      <dsp:txXfrm>
        <a:off x="3716320" y="667"/>
        <a:ext cx="2686719" cy="819449"/>
      </dsp:txXfrm>
    </dsp:sp>
    <dsp:sp modelId="{675A6517-9C5F-4F51-BE91-AB75E784A734}">
      <dsp:nvSpPr>
        <dsp:cNvPr id="0" name=""/>
        <dsp:cNvSpPr/>
      </dsp:nvSpPr>
      <dsp:spPr>
        <a:xfrm>
          <a:off x="3716320" y="1155957"/>
          <a:ext cx="2686719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100" kern="1200" dirty="0"/>
            <a:t>L’aigle</a:t>
          </a:r>
          <a:endParaRPr lang="en-US" sz="5100" kern="1200" dirty="0"/>
        </a:p>
      </dsp:txBody>
      <dsp:txXfrm>
        <a:off x="3716320" y="1155957"/>
        <a:ext cx="2686719" cy="819449"/>
      </dsp:txXfrm>
    </dsp:sp>
    <dsp:sp modelId="{570864E5-F5B8-44F7-B01D-0BDB8A9FAE6E}">
      <dsp:nvSpPr>
        <dsp:cNvPr id="0" name=""/>
        <dsp:cNvSpPr/>
      </dsp:nvSpPr>
      <dsp:spPr>
        <a:xfrm>
          <a:off x="3716320" y="2311246"/>
          <a:ext cx="2686719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100" kern="1200" dirty="0"/>
            <a:t>Le condor</a:t>
          </a:r>
          <a:endParaRPr lang="en-US" sz="5100" kern="1200" dirty="0"/>
        </a:p>
      </dsp:txBody>
      <dsp:txXfrm>
        <a:off x="3716320" y="2311246"/>
        <a:ext cx="2686719" cy="8194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3032603" y="667"/>
          <a:ext cx="4054152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de ceinture</a:t>
          </a:r>
          <a:endParaRPr lang="en-US" sz="5300" kern="1200" dirty="0"/>
        </a:p>
      </dsp:txBody>
      <dsp:txXfrm>
        <a:off x="3032603" y="667"/>
        <a:ext cx="4054152" cy="819449"/>
      </dsp:txXfrm>
    </dsp:sp>
    <dsp:sp modelId="{675A6517-9C5F-4F51-BE91-AB75E784A734}">
      <dsp:nvSpPr>
        <dsp:cNvPr id="0" name=""/>
        <dsp:cNvSpPr/>
      </dsp:nvSpPr>
      <dsp:spPr>
        <a:xfrm>
          <a:off x="3032603" y="1155957"/>
          <a:ext cx="4054125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de décoration</a:t>
          </a:r>
          <a:endParaRPr lang="en-US" sz="5300" kern="1200" dirty="0"/>
        </a:p>
      </dsp:txBody>
      <dsp:txXfrm>
        <a:off x="3032603" y="1155957"/>
        <a:ext cx="4054125" cy="819449"/>
      </dsp:txXfrm>
    </dsp:sp>
    <dsp:sp modelId="{570864E5-F5B8-44F7-B01D-0BDB8A9FAE6E}">
      <dsp:nvSpPr>
        <dsp:cNvPr id="0" name=""/>
        <dsp:cNvSpPr/>
      </dsp:nvSpPr>
      <dsp:spPr>
        <a:xfrm>
          <a:off x="3032603" y="2311246"/>
          <a:ext cx="3943352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à compter</a:t>
          </a:r>
          <a:endParaRPr lang="en-US" sz="5300" kern="1200" dirty="0"/>
        </a:p>
      </dsp:txBody>
      <dsp:txXfrm>
        <a:off x="3032603" y="2311246"/>
        <a:ext cx="3943352" cy="8194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Elle est la cheffe du village</a:t>
          </a:r>
          <a:endParaRPr lang="en-US" sz="28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Elle garde la </a:t>
          </a:r>
          <a:r>
            <a:rPr lang="fr-FR" sz="2800" kern="1200" dirty="0" err="1"/>
            <a:t>Huaca</a:t>
          </a:r>
          <a:endParaRPr lang="en-US" sz="28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Elle transmet la tradition et la parole des anciens</a:t>
          </a:r>
          <a:endParaRPr lang="en-US" sz="2800" kern="1200" dirty="0"/>
        </a:p>
      </dsp:txBody>
      <dsp:txXfrm>
        <a:off x="2881824" y="2311246"/>
        <a:ext cx="4355710" cy="8194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Elle contient un trésor</a:t>
          </a:r>
          <a:endParaRPr lang="en-US" sz="36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Elle est en or</a:t>
          </a:r>
          <a:endParaRPr lang="en-US" sz="36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Elle représente un dieu</a:t>
          </a:r>
          <a:endParaRPr lang="en-US" sz="3600" kern="1200" dirty="0"/>
        </a:p>
      </dsp:txBody>
      <dsp:txXfrm>
        <a:off x="2881824" y="2311246"/>
        <a:ext cx="4355710" cy="8194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Un tatou </a:t>
          </a:r>
          <a:endParaRPr lang="en-US" sz="53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Un hérisson</a:t>
          </a:r>
          <a:endParaRPr lang="en-US" sz="53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Un tapir</a:t>
          </a:r>
          <a:endParaRPr lang="en-US" sz="5300" kern="1200" dirty="0"/>
        </a:p>
      </dsp:txBody>
      <dsp:txXfrm>
        <a:off x="2881824" y="2311246"/>
        <a:ext cx="4355710" cy="8194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Le serviteur</a:t>
          </a:r>
          <a:endParaRPr lang="en-US" sz="53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Le messager</a:t>
          </a:r>
          <a:endParaRPr lang="en-US" sz="53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L’intendant</a:t>
          </a:r>
          <a:endParaRPr lang="en-US" sz="5300" kern="1200" dirty="0"/>
        </a:p>
      </dsp:txBody>
      <dsp:txXfrm>
        <a:off x="2881824" y="2311246"/>
        <a:ext cx="4355710" cy="8194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D579C-19E2-4A1D-A02D-B00DED6769BD}">
      <dsp:nvSpPr>
        <dsp:cNvPr id="0" name=""/>
        <dsp:cNvSpPr/>
      </dsp:nvSpPr>
      <dsp:spPr>
        <a:xfrm>
          <a:off x="2881824" y="667"/>
          <a:ext cx="4284968" cy="819449"/>
        </a:xfrm>
        <a:prstGeom prst="rect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Le puma</a:t>
          </a:r>
          <a:endParaRPr lang="en-US" sz="5300" kern="1200" dirty="0"/>
        </a:p>
      </dsp:txBody>
      <dsp:txXfrm>
        <a:off x="2881824" y="667"/>
        <a:ext cx="4284968" cy="819449"/>
      </dsp:txXfrm>
    </dsp:sp>
    <dsp:sp modelId="{675A6517-9C5F-4F51-BE91-AB75E784A734}">
      <dsp:nvSpPr>
        <dsp:cNvPr id="0" name=""/>
        <dsp:cNvSpPr/>
      </dsp:nvSpPr>
      <dsp:spPr>
        <a:xfrm>
          <a:off x="2881824" y="1155957"/>
          <a:ext cx="4320460" cy="819449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Le lion</a:t>
          </a:r>
          <a:endParaRPr lang="en-US" sz="5300" kern="1200" dirty="0"/>
        </a:p>
      </dsp:txBody>
      <dsp:txXfrm>
        <a:off x="2881824" y="1155957"/>
        <a:ext cx="4320460" cy="819449"/>
      </dsp:txXfrm>
    </dsp:sp>
    <dsp:sp modelId="{570864E5-F5B8-44F7-B01D-0BDB8A9FAE6E}">
      <dsp:nvSpPr>
        <dsp:cNvPr id="0" name=""/>
        <dsp:cNvSpPr/>
      </dsp:nvSpPr>
      <dsp:spPr>
        <a:xfrm>
          <a:off x="2881824" y="2311246"/>
          <a:ext cx="4355710" cy="819449"/>
        </a:xfrm>
        <a:prstGeom prst="rect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300" kern="1200" dirty="0"/>
            <a:t>Le tigre</a:t>
          </a:r>
          <a:endParaRPr lang="en-US" sz="5300" kern="1200" dirty="0"/>
        </a:p>
      </dsp:txBody>
      <dsp:txXfrm>
        <a:off x="2881824" y="2311246"/>
        <a:ext cx="4355710" cy="819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10959-11D3-4FF0-9790-515665A5E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45E632-1B5C-498B-8EAC-7CE27BAC3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8BE94E-4E28-4F75-8406-5F477434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31525C-9706-482A-B093-73889E4A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B17523-882A-4D9F-806A-774EBD30A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1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694CC7-B6DE-4786-BC9E-D8435081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7F6A36-F20E-4121-A4A1-2DD6FC85D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6F1D8CA-B015-4F64-9FC5-7A60BD32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365E71-4024-4416-A6D9-BB2253A38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AC66B3-7C6B-4F42-81D2-BE9FBC81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82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0EC37C8-86DC-4B87-BF30-653CB1E317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AD3160-6505-49CC-AE25-51D4A5CFC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9CF6D7-EF1C-494E-858C-3C4E13ED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801950-AE5C-4424-BBF1-F60356C5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1A664F-27C3-4F0D-80B7-3D20A411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64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F5C497-7FB6-4BD3-ACDF-C9C9ABF5E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610974-8B99-4B35-B509-92D035932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19C901-523F-45DD-B634-ABD31BB70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A8E0AA-C168-4169-96EA-E55B7A18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88ACAD-8414-4E50-9F3C-22CF88DD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31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DC4E4-6C21-4997-A13B-A53E16633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A4DF8A-9603-457C-8474-D731DCB15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6E2E83-5B3A-4B80-840E-D88D95DA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F4E1BF-596D-4A9A-B724-D65F45BC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0AC738-9503-497C-A740-7DD3F1CB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86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57D156-4373-4A9B-B602-BC473C1A2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D6942C-C345-4FA3-90A8-D4EE8988A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86CB95-7274-44E0-BBB8-D7DD5DC2F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BE75CA-2F72-4303-B434-11548FAB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D3D3C-FADB-4557-810A-464AB684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62D466-67CE-4EB5-B493-86CF277D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26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B3D45C-8E03-4E30-9EA4-148B4E01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E3B0CF-03CA-49B9-A96E-4D03F088B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B7384C-3EEC-4955-9855-AD847647D3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44B816-2162-4A4A-A26A-5ED004B6D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FD1901-20E3-47F9-983E-FEC83DBA7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3530D3-26EF-49DE-B2A5-3ACB608B6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21C0D01-D5ED-4828-ABBC-88C4CAA9C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56C396-87B4-45C8-9123-0D4BFACD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72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A7FBD5-2D06-4491-AD0E-145A87E8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A1DD684-3B3A-44CC-B765-CD3FDFCE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ECBA07-31F3-4C4A-A5EB-9FDD0777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D542E66-9BE0-4D9C-AEB3-CA213051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178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FAA031-556B-4173-A875-2196D196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B25D53-7CAA-4527-BBFA-FDBF7442C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5D5FBD-825B-4DB8-BA66-B3D7B848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55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835F0-637E-4418-ABF1-39BC7CEC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E57B51-A379-465D-8D29-B0AA089E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556DDD-E063-45F6-8617-84D389A14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A57B06-B1DA-48FA-BC5C-9C4C215D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2180C20-A103-4EBD-94BA-FE5E9AB2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E474631-B2F4-40E3-BCA3-B2987C8F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70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306B27-08C2-4069-BA2D-BEB4B481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8C8E39-E132-441E-B23C-C23F82B28E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3C559D-BC42-40C3-A4D3-3CF1B89EA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CEF11B-64DB-4AA6-A8C8-31F8263B4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A469AA-A200-4E01-A673-6CBBABD0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5E8DEB-78BB-40D0-86F1-A7975E93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58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FFB4F66-354C-4573-BE1E-11141482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DA0F86-0F97-4213-8897-66C86CB6B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391A3-F4B8-4A8E-97F8-EFE38B7A5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653BA-E259-42B8-9A90-A7959390C2BD}" type="datetimeFigureOut">
              <a:rPr lang="fr-FR" smtClean="0"/>
              <a:pPr/>
              <a:t>14/10/2019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200AE8-23C5-43E2-937A-9133FBF1E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1346EC-191B-4983-9AC6-F7295BF80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4D4DF-CCB6-47FF-B955-5B59E796DB4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72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49A9279-D214-4A98-8363-58DBBE3E2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2950" y="346519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r-FR" sz="9600" dirty="0">
                <a:solidFill>
                  <a:schemeClr val="bg1"/>
                </a:solidFill>
              </a:rPr>
              <a:t>Quizz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E6AB28-3205-4571-9F1D-BD26B24FB2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BB3F231-AE03-407D-B8BD-693AA8F59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54" y="473381"/>
            <a:ext cx="3271874" cy="443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92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931455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Quel rôle joue </a:t>
            </a:r>
            <a:r>
              <a:rPr lang="fr-FR" dirty="0" err="1">
                <a:solidFill>
                  <a:schemeClr val="bg1"/>
                </a:solidFill>
              </a:rPr>
              <a:t>Walumama</a:t>
            </a:r>
            <a:r>
              <a:rPr lang="fr-FR" dirty="0">
                <a:solidFill>
                  <a:schemeClr val="bg1"/>
                </a:solidFill>
              </a:rPr>
              <a:t> dans le village ?</a:t>
            </a: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65273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3261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6096000" cy="744836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Elle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garde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Huaca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CFE805-0516-4327-84F2-7CB098E93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73" y="1727349"/>
            <a:ext cx="7789653" cy="42899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217F2-9C70-46D8-9882-F3C125EE65B0}"/>
              </a:ext>
            </a:extLst>
          </p:cNvPr>
          <p:cNvSpPr/>
          <p:nvPr/>
        </p:nvSpPr>
        <p:spPr>
          <a:xfrm>
            <a:off x="6096000" y="643467"/>
            <a:ext cx="6096000" cy="74483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sz="2800" dirty="0"/>
              <a:t>Elle transmet la tradition et la parole des anciens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1719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931455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Pourquoi la </a:t>
            </a:r>
            <a:r>
              <a:rPr lang="fr-FR" dirty="0" err="1">
                <a:solidFill>
                  <a:schemeClr val="bg1"/>
                </a:solidFill>
              </a:rPr>
              <a:t>Huaca</a:t>
            </a:r>
            <a:r>
              <a:rPr lang="fr-FR" dirty="0">
                <a:solidFill>
                  <a:schemeClr val="bg1"/>
                </a:solidFill>
              </a:rPr>
              <a:t> intéresse les Incas et les conquistadors ?</a:t>
            </a: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29437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Elle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or</a:t>
            </a:r>
          </a:p>
        </p:txBody>
      </p:sp>
      <p:pic>
        <p:nvPicPr>
          <p:cNvPr id="32770" name="Picture 2" descr="https://encrypted-tbn0.gstatic.com/images?q=tbn:ANd9GcRV3bWODDp1BTdTWvWOW6zKe5bStrjB98dxYwfCap_RAjfyhTCf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266" y="2310477"/>
            <a:ext cx="3197224" cy="312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7003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931455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 err="1">
                <a:solidFill>
                  <a:schemeClr val="bg1"/>
                </a:solidFill>
              </a:rPr>
              <a:t>Tepulpaï</a:t>
            </a:r>
            <a:r>
              <a:rPr lang="fr-FR" dirty="0">
                <a:solidFill>
                  <a:schemeClr val="bg1"/>
                </a:solidFill>
              </a:rPr>
              <a:t> trouve un animal sur sa route,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qu’est-ce que c’est ?</a:t>
            </a: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1073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153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AC7C8-B365-423C-8B9A-B08595E1C739}"/>
              </a:ext>
            </a:extLst>
          </p:cNvPr>
          <p:cNvSpPr/>
          <p:nvPr/>
        </p:nvSpPr>
        <p:spPr>
          <a:xfrm>
            <a:off x="2995152" y="1700675"/>
            <a:ext cx="6089855" cy="461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tatou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11AAF8-C14A-4879-A10B-BFBDB15C0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64" y="2501065"/>
            <a:ext cx="4695616" cy="302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0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931455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Qui est le </a:t>
            </a:r>
            <a:r>
              <a:rPr lang="fr-FR" dirty="0" err="1">
                <a:solidFill>
                  <a:schemeClr val="bg1"/>
                </a:solidFill>
              </a:rPr>
              <a:t>chasqui</a:t>
            </a:r>
            <a:r>
              <a:rPr lang="fr-FR" dirty="0">
                <a:solidFill>
                  <a:schemeClr val="bg1"/>
                </a:solidFill>
              </a:rPr>
              <a:t> du grand Inca?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14821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454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messager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CFE805-0516-4327-84F2-7CB098E93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173" y="1737045"/>
            <a:ext cx="7789653" cy="42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70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931455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La ville de Cuzco a la forme d’un animal, lequel?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214106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5717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puma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CFE805-0516-4327-84F2-7CB098E93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01" y="1737045"/>
            <a:ext cx="7786596" cy="42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8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47713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Dans quel pays actuel se trouve la ville de Cuzco 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75097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3939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931455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Comment s’appelle le gros coquillage du </a:t>
            </a:r>
            <a:r>
              <a:rPr lang="fr-FR" dirty="0" err="1">
                <a:solidFill>
                  <a:schemeClr val="bg1"/>
                </a:solidFill>
              </a:rPr>
              <a:t>chasqui</a:t>
            </a:r>
            <a:r>
              <a:rPr lang="fr-FR" dirty="0">
                <a:solidFill>
                  <a:schemeClr val="bg1"/>
                </a:solidFill>
              </a:rPr>
              <a:t> dans le film 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48360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54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pututu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2CF1A8D-A0FC-4AE0-B49F-77BCB6621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7" y="1638300"/>
            <a:ext cx="5610225" cy="48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86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47713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Qui garde la grotte des ancêtres 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657919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9142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 serpents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874064-99BA-4CF3-B17A-6B6E05DCB8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1806459"/>
            <a:ext cx="9182101" cy="451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67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47713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Quel est le trésor du village enfermé dans la </a:t>
            </a:r>
            <a:r>
              <a:rPr lang="fr-FR" dirty="0" err="1">
                <a:solidFill>
                  <a:schemeClr val="bg1"/>
                </a:solidFill>
              </a:rPr>
              <a:t>Huaca</a:t>
            </a:r>
            <a:r>
              <a:rPr lang="fr-FR" dirty="0">
                <a:solidFill>
                  <a:schemeClr val="bg1"/>
                </a:solidFill>
              </a:rPr>
              <a:t>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08645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7223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3 graines : Maïs, quinoa, pomme de terre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672369-9569-457F-8521-655167605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62" y="1715115"/>
            <a:ext cx="8509276" cy="46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86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47713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De quel pays viennent les hommes en armure qu’on appelle les Conquistadors 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3184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2760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Espagne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672369-9569-457F-8521-655167605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362" y="1715705"/>
            <a:ext cx="8509276" cy="46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2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47713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De quoi parle le </a:t>
            </a:r>
            <a:r>
              <a:rPr lang="fr-FR" dirty="0" err="1">
                <a:solidFill>
                  <a:schemeClr val="bg1"/>
                </a:solidFill>
              </a:rPr>
              <a:t>chasqui</a:t>
            </a:r>
            <a:r>
              <a:rPr lang="fr-FR" dirty="0">
                <a:solidFill>
                  <a:schemeClr val="bg1"/>
                </a:solidFill>
              </a:rPr>
              <a:t> quand il parle d’une maison flottante?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782822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0671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 sz="3200">
                <a:solidFill>
                  <a:schemeClr val="bg1"/>
                </a:solidFill>
              </a:rPr>
              <a:t>Une caravelle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557FE64-CE0C-4445-817A-8E53D0DA5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05" y="1748061"/>
            <a:ext cx="6657790" cy="44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4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Pérou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44B0F9-7E5E-4B02-8DB7-814D480E1C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347" y="2000250"/>
            <a:ext cx="7747306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47713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Pourquoi le grand Inca porte-t-il une coiffe comme celle-ci 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3556996"/>
              </p:ext>
            </p:extLst>
          </p:nvPr>
        </p:nvGraphicFramePr>
        <p:xfrm>
          <a:off x="1036321" y="2899956"/>
          <a:ext cx="6633986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2743370B-2CB5-49A2-87A0-A9FCEC4658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3314797"/>
            <a:ext cx="4191000" cy="230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761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On le considère comme le fils du soleil (Inti)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55B216-C687-4748-8E6D-145BC2822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1947999"/>
            <a:ext cx="7981950" cy="43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49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47713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Les incas utilisait de la laine, mais de la laine de quoi?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79052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4853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De lama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EF6597-6639-440C-942E-66AE7CA19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701" y="1725254"/>
            <a:ext cx="6193298" cy="464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9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47713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Quand les lamas crachent-ils 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434890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8055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Quand ils sont en colère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418B21-3541-4690-B3F0-5598FF0A3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93" y="1690380"/>
            <a:ext cx="5070502" cy="47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6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905522"/>
            <a:ext cx="9833548" cy="1167754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Comment sont construits les bâtiments de la ville de Cuzco?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9665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82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 sz="3200">
                <a:solidFill>
                  <a:schemeClr val="bg1"/>
                </a:solidFill>
              </a:rPr>
              <a:t>En pierre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B35CC3-E1E3-4586-9046-E607BBEA4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48" y="1824747"/>
            <a:ext cx="6037903" cy="452842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E2CCB2-BFDE-4711-9DB6-AD1AC9E94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87052"/>
            <a:ext cx="5657850" cy="310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33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905522"/>
            <a:ext cx="9833548" cy="1167754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Pourquoi les villageois enfouissent-ils des offrandes dans un trou?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52641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4655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</a:rPr>
              <a:t>Pour </a:t>
            </a:r>
            <a:r>
              <a:rPr lang="en-US" sz="3200" dirty="0" err="1">
                <a:solidFill>
                  <a:schemeClr val="bg1"/>
                </a:solidFill>
              </a:rPr>
              <a:t>remercier</a:t>
            </a:r>
            <a:r>
              <a:rPr lang="en-US" sz="3200" dirty="0">
                <a:solidFill>
                  <a:schemeClr val="bg1"/>
                </a:solidFill>
              </a:rPr>
              <a:t> la </a:t>
            </a:r>
            <a:r>
              <a:rPr lang="en-US" sz="3200" dirty="0" err="1">
                <a:solidFill>
                  <a:schemeClr val="bg1"/>
                </a:solidFill>
              </a:rPr>
              <a:t>terre</a:t>
            </a:r>
            <a:r>
              <a:rPr lang="en-US" sz="3200" dirty="0">
                <a:solidFill>
                  <a:schemeClr val="bg1"/>
                </a:solidFill>
              </a:rPr>
              <a:t> de </a:t>
            </a:r>
            <a:r>
              <a:rPr lang="en-US" sz="3200" dirty="0" err="1">
                <a:solidFill>
                  <a:schemeClr val="bg1"/>
                </a:solidFill>
              </a:rPr>
              <a:t>ce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qu’elle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leur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offre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0F39BA-E437-4808-B6D5-5925EE6EB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750933"/>
            <a:ext cx="8305800" cy="455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7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</a:rPr>
              <a:t>Qui est Pachamama dans le film ?</a:t>
            </a: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87931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2656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905522"/>
            <a:ext cx="9833548" cy="1167754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Qu’est-ce que le Quechua?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08281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6907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0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La langue principale des Incas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0F39BA-E437-4808-B6D5-5925EE6EB7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06" y="1889692"/>
            <a:ext cx="7938319" cy="436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36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905522"/>
            <a:ext cx="9833548" cy="1167754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 </a:t>
            </a: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Quel instrument traditionnel avez-vous entendu dans le film?</a:t>
            </a: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4933008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6804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fr-FR" sz="3200" dirty="0">
                <a:solidFill>
                  <a:schemeClr val="bg1"/>
                </a:solidFill>
              </a:rPr>
              <a:t>Une flûte de pan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E2FA7F-316C-4992-B1E9-4FB2287D5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1785383"/>
            <a:ext cx="3105150" cy="46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10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43342B-A724-4FCA-AC66-AAA797C3B6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35D3B4F-C2FF-4C74-8E00-10649F2B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Merci pour </a:t>
            </a: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votre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participation !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334EA5D8-5728-4995-B8F0-51C467C59A25}"/>
              </a:ext>
            </a:extLst>
          </p:cNvPr>
          <p:cNvSpPr/>
          <p:nvPr/>
        </p:nvSpPr>
        <p:spPr>
          <a:xfrm>
            <a:off x="1971675" y="514906"/>
            <a:ext cx="561975" cy="5423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 : 5 branches 12">
            <a:extLst>
              <a:ext uri="{FF2B5EF4-FFF2-40B4-BE49-F238E27FC236}">
                <a16:creationId xmlns:a16="http://schemas.microsoft.com/office/drawing/2014/main" id="{464E8465-76AB-47D9-B004-579AED88E834}"/>
              </a:ext>
            </a:extLst>
          </p:cNvPr>
          <p:cNvSpPr/>
          <p:nvPr/>
        </p:nvSpPr>
        <p:spPr>
          <a:xfrm>
            <a:off x="9430397" y="514906"/>
            <a:ext cx="561975" cy="54237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8597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terre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mère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terre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nourricière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CFE805-0516-4327-84F2-7CB098E93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7"/>
          <a:stretch/>
        </p:blipFill>
        <p:spPr>
          <a:xfrm>
            <a:off x="2190060" y="1675227"/>
            <a:ext cx="7811879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01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Quel est l’animal Totem du village ?</a:t>
            </a: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215136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243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condor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CFE805-0516-4327-84F2-7CB098E932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60" y="1727349"/>
            <a:ext cx="7811879" cy="428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2CD603B-1C53-4AED-98D0-92E67CC79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>
                <a:solidFill>
                  <a:schemeClr val="bg1"/>
                </a:solidFill>
              </a:rPr>
            </a:b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A quoi sert le Quipu utilisé par l’intendant ?</a:t>
            </a:r>
            <a:br>
              <a:rPr lang="fr-FR" dirty="0">
                <a:effectLst/>
              </a:rPr>
            </a:br>
            <a:br>
              <a:rPr lang="fr-FR" sz="4000" dirty="0">
                <a:effectLst/>
              </a:rPr>
            </a:br>
            <a:br>
              <a:rPr lang="fr-FR" sz="4000" dirty="0">
                <a:solidFill>
                  <a:srgbClr val="FFFFFF"/>
                </a:solidFill>
                <a:effectLst/>
              </a:rPr>
            </a:br>
            <a:endParaRPr lang="fr-FR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9704C9-FADF-4DEF-BC63-8B108B00C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754189"/>
              </p:ext>
            </p:extLst>
          </p:nvPr>
        </p:nvGraphicFramePr>
        <p:xfrm>
          <a:off x="-814653" y="2903924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D15D7783-282A-4BAB-8F16-1841C800FC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59" y="3324825"/>
            <a:ext cx="3454295" cy="208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08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915EFB9-A819-4C7A-B99A-1F18EC34A125}"/>
              </a:ext>
            </a:extLst>
          </p:cNvPr>
          <p:cNvSpPr/>
          <p:nvPr/>
        </p:nvSpPr>
        <p:spPr>
          <a:xfrm>
            <a:off x="2752078" y="1748901"/>
            <a:ext cx="6507332" cy="48116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59FA523-3379-40B0-BFF4-F7995E2B2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 Quipu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sert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compter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8F4E37A-6EF1-496C-964C-36500FBA2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139" y="2083107"/>
            <a:ext cx="4118683" cy="411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059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285</Words>
  <Application>Microsoft Macintosh PowerPoint</Application>
  <PresentationFormat>Grand écran</PresentationFormat>
  <Paragraphs>108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Thème Office</vt:lpstr>
      <vt:lpstr>Quizz</vt:lpstr>
      <vt:lpstr>        Dans quel pays actuel se trouve la ville de Cuzco ?       </vt:lpstr>
      <vt:lpstr>Au Pérou</vt:lpstr>
      <vt:lpstr>Qui est Pachamama dans le film ? </vt:lpstr>
      <vt:lpstr>La terre mère ou terre nourricière</vt:lpstr>
      <vt:lpstr> Quel est l’animal Totem du village ?  </vt:lpstr>
      <vt:lpstr>Le condor</vt:lpstr>
      <vt:lpstr>  A quoi sert le Quipu utilisé par l’intendant ?   </vt:lpstr>
      <vt:lpstr>Le Quipu sert à compter</vt:lpstr>
      <vt:lpstr>  Quel rôle joue Walumama dans le village ?   </vt:lpstr>
      <vt:lpstr>Elle garde la Huaca</vt:lpstr>
      <vt:lpstr>  Pourquoi la Huaca intéresse les Incas et les conquistadors ?   </vt:lpstr>
      <vt:lpstr>Elle est en or</vt:lpstr>
      <vt:lpstr>  Tepulpaï trouve un animal sur sa route,  qu’est-ce que c’est ?   </vt:lpstr>
      <vt:lpstr>Un tatou</vt:lpstr>
      <vt:lpstr>   Qui est le chasqui du grand Inca?    </vt:lpstr>
      <vt:lpstr>Le messager</vt:lpstr>
      <vt:lpstr>     La ville de Cuzco a la forme d’un animal, lequel?     </vt:lpstr>
      <vt:lpstr>Le puma</vt:lpstr>
      <vt:lpstr>      Comment s’appelle le gros coquillage du chasqui dans le film ?      </vt:lpstr>
      <vt:lpstr>Un pututu</vt:lpstr>
      <vt:lpstr>        Qui garde la grotte des ancêtres ?        </vt:lpstr>
      <vt:lpstr>Des serpents</vt:lpstr>
      <vt:lpstr>          Quel est le trésor du village enfermé dans la Huaca?         </vt:lpstr>
      <vt:lpstr>3 graines : Maïs, quinoa, pomme de terre</vt:lpstr>
      <vt:lpstr>          De quel pays viennent les hommes en armure qu’on appelle les Conquistadors ?         </vt:lpstr>
      <vt:lpstr>Espagne</vt:lpstr>
      <vt:lpstr>          De quoi parle le chasqui quand il parle d’une maison flottante?         </vt:lpstr>
      <vt:lpstr>Une caravelle</vt:lpstr>
      <vt:lpstr>           Pourquoi le grand Inca porte-t-il une coiffe comme celle-ci ?          </vt:lpstr>
      <vt:lpstr>On le considère comme le fils du soleil (Inti)</vt:lpstr>
      <vt:lpstr>          Les incas utilisait de la laine, mais de la laine de quoi?         </vt:lpstr>
      <vt:lpstr>De lama</vt:lpstr>
      <vt:lpstr>         Quand les lamas crachent-ils ?         </vt:lpstr>
      <vt:lpstr>Quand ils sont en colère</vt:lpstr>
      <vt:lpstr>         Comment sont construits les bâtiments de la ville de Cuzco?         </vt:lpstr>
      <vt:lpstr>En pierre</vt:lpstr>
      <vt:lpstr>         Pourquoi les villageois enfouissent-ils des offrandes dans un trou?         </vt:lpstr>
      <vt:lpstr>Pour remercier la terre de ce qu’elle leur offre</vt:lpstr>
      <vt:lpstr>         Qu’est-ce que le Quechua?         </vt:lpstr>
      <vt:lpstr>La langue principale des Incas</vt:lpstr>
      <vt:lpstr>         Quel instrument traditionnel avez-vous entendu dans le film?         </vt:lpstr>
      <vt:lpstr>Une flûte de pan</vt:lpstr>
      <vt:lpstr>Merci pour votre participation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Quizz</dc:title>
  <dc:creator>Aurélie</dc:creator>
  <cp:lastModifiedBy>Fabienne Weidmann</cp:lastModifiedBy>
  <cp:revision>7</cp:revision>
  <dcterms:created xsi:type="dcterms:W3CDTF">2019-02-28T11:36:17Z</dcterms:created>
  <dcterms:modified xsi:type="dcterms:W3CDTF">2019-10-14T10:00:03Z</dcterms:modified>
</cp:coreProperties>
</file>