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8" r:id="rId4"/>
    <p:sldId id="257" r:id="rId5"/>
    <p:sldId id="275" r:id="rId6"/>
    <p:sldId id="261" r:id="rId7"/>
    <p:sldId id="259" r:id="rId8"/>
    <p:sldId id="260" r:id="rId9"/>
    <p:sldId id="262" r:id="rId10"/>
    <p:sldId id="265" r:id="rId11"/>
    <p:sldId id="266" r:id="rId12"/>
    <p:sldId id="267" r:id="rId13"/>
    <p:sldId id="264" r:id="rId14"/>
    <p:sldId id="263" r:id="rId15"/>
    <p:sldId id="268" r:id="rId16"/>
    <p:sldId id="277" r:id="rId17"/>
    <p:sldId id="278" r:id="rId18"/>
    <p:sldId id="269" r:id="rId19"/>
    <p:sldId id="271" r:id="rId20"/>
    <p:sldId id="280" r:id="rId21"/>
    <p:sldId id="279" r:id="rId22"/>
    <p:sldId id="273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9F7"/>
    <a:srgbClr val="FCF4E8"/>
    <a:srgbClr val="FDFCED"/>
    <a:srgbClr val="FBF9F5"/>
    <a:srgbClr val="474B8B"/>
    <a:srgbClr val="F56E21"/>
    <a:srgbClr val="9F5824"/>
    <a:srgbClr val="372212"/>
    <a:srgbClr val="FEFDF2"/>
    <a:srgbClr val="FFF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A28634-0EF2-4492-AFCE-DDF03DC98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388B17-5790-4750-95B6-77EA1DF0E5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7C0812-E2A8-4929-AAB9-3975605C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6D5B7-0515-4D78-B2AE-B2C36F64F043}" type="datetimeFigureOut">
              <a:rPr lang="fr-FR" smtClean="0"/>
              <a:t>12/04/2022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2AF6BB-D481-4027-AA25-3B826F603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096A1E-E8CD-4DBF-B117-C701D30EB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79EF-A188-4E4E-84E8-9F9284C810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54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508353-CC2B-474C-9E2E-1C723BEC0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4C5CB53-7E73-40D0-8EAC-10C44BBF4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3FD50E-FC6D-483E-BEFA-C1144A765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6D5B7-0515-4D78-B2AE-B2C36F64F043}" type="datetimeFigureOut">
              <a:rPr lang="fr-FR" smtClean="0"/>
              <a:t>12/04/2022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8CE32B-9F49-4186-AC07-23F2BE84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B9D560-526A-4429-9E55-FC53E74A9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79EF-A188-4E4E-84E8-9F9284C810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207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61A2F8A-5A82-4A0F-A6F3-F5A5CD39E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F0C0278-F9EA-49CA-A416-6559308D7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238E8F-D854-4DB8-89D2-B3821C02F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6D5B7-0515-4D78-B2AE-B2C36F64F043}" type="datetimeFigureOut">
              <a:rPr lang="fr-FR" smtClean="0"/>
              <a:t>12/04/2022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7A4480-BB78-40DE-8BD7-9BFE42C14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3423DC-FDE9-4276-A181-1556C1D6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79EF-A188-4E4E-84E8-9F9284C810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17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9C8CCE-1590-49F4-BBA8-C55302824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07E3D5-A163-4A25-AA9A-01575957C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47271C-8A44-4F5F-A3E7-4BF909D38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6D5B7-0515-4D78-B2AE-B2C36F64F043}" type="datetimeFigureOut">
              <a:rPr lang="fr-FR" smtClean="0"/>
              <a:t>12/04/2022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246079-B01A-4C24-B67E-10E2B8F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88ABD3-37A4-4C58-87D8-F079EB926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79EF-A188-4E4E-84E8-9F9284C810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013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D10217-7DE4-4B66-974C-6498DB8C5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8912FF-5776-4509-BFD9-AAB27A772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98C60-C394-4066-85D3-133E6C5C3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6D5B7-0515-4D78-B2AE-B2C36F64F043}" type="datetimeFigureOut">
              <a:rPr lang="fr-FR" smtClean="0"/>
              <a:t>12/04/2022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946281-2B78-46DF-B861-49D207DE2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4442E2-702D-4240-AC99-443D12423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79EF-A188-4E4E-84E8-9F9284C810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5037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340768-D027-43AC-B9CD-1D831751E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AE8BA1-5533-475C-B3CF-51E64AA56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8496485-5106-4BC8-A820-24A59F6FB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1300D4-BA68-473C-AB91-9F6CF257B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6D5B7-0515-4D78-B2AE-B2C36F64F043}" type="datetimeFigureOut">
              <a:rPr lang="fr-FR" smtClean="0"/>
              <a:t>12/04/2022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465562A-6A0C-4FD4-AFAF-79339519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0554A9A-AEDB-479B-B976-226915A9F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79EF-A188-4E4E-84E8-9F9284C810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813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808E0E-8A0A-4297-91EA-D95CFB00D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D360D8-4D39-4553-B350-93D5B7B0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9DCF7EE-FE61-4FAC-A636-524E8C8957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06D9F29-28A8-4951-803F-50D4061637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F56ECD4-C298-4F08-8B91-3FAE980A9E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E8E8F3C-C48B-445E-97A7-446A3A079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6D5B7-0515-4D78-B2AE-B2C36F64F043}" type="datetimeFigureOut">
              <a:rPr lang="fr-FR" smtClean="0"/>
              <a:t>12/04/2022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F03C190-6B76-4795-BF75-B9264E979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31D05B0-E1B6-4298-A86E-57F2E969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79EF-A188-4E4E-84E8-9F9284C810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76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6A7D9-5FC2-43C5-A9C6-F5A0B3918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2A45C89-992C-4A82-9D93-BDA1A4C95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6D5B7-0515-4D78-B2AE-B2C36F64F043}" type="datetimeFigureOut">
              <a:rPr lang="fr-FR" smtClean="0"/>
              <a:t>12/04/2022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1C5660-EF0B-45E2-92C3-45A340292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7ED7D73-E615-4A0A-82A9-C11E42DD6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79EF-A188-4E4E-84E8-9F9284C810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6132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33ABE89-AFC8-49E2-BE83-B30BD9F8E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6D5B7-0515-4D78-B2AE-B2C36F64F043}" type="datetimeFigureOut">
              <a:rPr lang="fr-FR" smtClean="0"/>
              <a:t>12/04/2022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DADB6E-26CE-4408-B1CE-E4832AAB1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FA7CF7-CE92-4CCC-9886-4EA1DC58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79EF-A188-4E4E-84E8-9F9284C810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0437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D11E12-CB15-4A4B-9F7D-066561F20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5DF88A-E5EF-4D26-9BF7-10AB2D140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B2FCB6-C1A6-4E6F-ACA2-ECD8E39C9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85D3AB-6701-4287-838A-7F49D1159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6D5B7-0515-4D78-B2AE-B2C36F64F043}" type="datetimeFigureOut">
              <a:rPr lang="fr-FR" smtClean="0"/>
              <a:t>12/04/2022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76B1166-0935-4CCC-94B8-78992D53E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CF2406-E5D6-4194-91EF-58CF96E6D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79EF-A188-4E4E-84E8-9F9284C810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323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A272E0-0B63-4460-80E5-5AC243DA1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6312D1F-7CA5-412F-AFCB-8B1FE55E98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70117C-26DD-49F6-889D-30D3E69B5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603CD7E-A6B1-4A17-A2D8-86DE2A391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6D5B7-0515-4D78-B2AE-B2C36F64F043}" type="datetimeFigureOut">
              <a:rPr lang="fr-FR" smtClean="0"/>
              <a:t>12/04/2022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E6E7EC-CAF5-4551-929F-342A09F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0E2FA67-F73D-46FB-989C-42F453A08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79EF-A188-4E4E-84E8-9F9284C810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2775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7D005A6-B84E-4A69-B235-A7DAA14F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3DA5BF-0C86-4EDD-997F-98F5B1737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564FCB-EF74-4392-8D74-2DC34B3A19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6D5B7-0515-4D78-B2AE-B2C36F64F043}" type="datetimeFigureOut">
              <a:rPr lang="fr-FR" smtClean="0"/>
              <a:t>12/04/2022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7542BE-6EC4-4661-ADCF-09CA23EA9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6E5393-CB90-4387-ABFE-656538D22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A79EF-A188-4E4E-84E8-9F9284C810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29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F024BC-F301-4B89-A6FB-A9E25AF2348B}"/>
              </a:ext>
            </a:extLst>
          </p:cNvPr>
          <p:cNvSpPr txBox="1"/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 err="1">
                <a:solidFill>
                  <a:srgbClr val="474B8B"/>
                </a:solidFill>
                <a:latin typeface="Berlin Sans FB" panose="020E0602020502020306" pitchFamily="34" charset="0"/>
                <a:ea typeface="+mj-ea"/>
                <a:cs typeface="+mj-cs"/>
              </a:rPr>
              <a:t>Ciné</a:t>
            </a:r>
            <a:r>
              <a:rPr lang="en-US" sz="6000" dirty="0">
                <a:solidFill>
                  <a:srgbClr val="474B8B"/>
                </a:solidFill>
                <a:latin typeface="Berlin Sans FB" panose="020E0602020502020306" pitchFamily="34" charset="0"/>
                <a:ea typeface="+mj-ea"/>
                <a:cs typeface="+mj-cs"/>
              </a:rPr>
              <a:t> jeu</a:t>
            </a:r>
          </a:p>
        </p:txBody>
      </p:sp>
      <p:sp>
        <p:nvSpPr>
          <p:cNvPr id="3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E283E125-9BD0-4B19-9F2C-0AF67A502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" r="-1" b="2633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6539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5FE2E404-F79B-43EB-8BF9-DB5DDE144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389" y="2283781"/>
            <a:ext cx="4237087" cy="81083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4541A1D-1185-45F0-8D78-452442750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124" y="2283781"/>
            <a:ext cx="4237087" cy="8108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623D430-BE90-484D-BFC4-9C5D01729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5739"/>
            <a:ext cx="10515600" cy="609354"/>
          </a:xfrm>
        </p:spPr>
        <p:txBody>
          <a:bodyPr>
            <a:noAutofit/>
          </a:bodyPr>
          <a:lstStyle/>
          <a:p>
            <a:pPr algn="ctr"/>
            <a:r>
              <a:rPr lang="fr-FR" dirty="0">
                <a:solidFill>
                  <a:srgbClr val="474B8B"/>
                </a:solidFill>
                <a:latin typeface="Berlin Sans FB" panose="020E0602020502020306" pitchFamily="34" charset="0"/>
              </a:rPr>
              <a:t>La mère du petit garçon trouve qu’il est intelligent mais surtout très …</a:t>
            </a:r>
            <a:endParaRPr lang="fr-FR" b="1" dirty="0">
              <a:solidFill>
                <a:srgbClr val="474B8B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9FF08A-54CD-4C75-B2D9-675094C81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3431" y="2445026"/>
            <a:ext cx="3587885" cy="9839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Gourmand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F8CEE27-3A04-4441-BB8D-E0284E89E08D}"/>
              </a:ext>
            </a:extLst>
          </p:cNvPr>
          <p:cNvSpPr txBox="1">
            <a:spLocks/>
          </p:cNvSpPr>
          <p:nvPr/>
        </p:nvSpPr>
        <p:spPr>
          <a:xfrm>
            <a:off x="7212991" y="2445025"/>
            <a:ext cx="3587885" cy="925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Paresseux</a:t>
            </a:r>
          </a:p>
        </p:txBody>
      </p:sp>
      <p:pic>
        <p:nvPicPr>
          <p:cNvPr id="6" name="Image 5" descr="Une image contenant texte, chaîne, objets métalliques&#10;&#10;Description générée automatiquement">
            <a:extLst>
              <a:ext uri="{FF2B5EF4-FFF2-40B4-BE49-F238E27FC236}">
                <a16:creationId xmlns:a16="http://schemas.microsoft.com/office/drawing/2014/main" id="{ABEC34FC-2528-4B45-A4C7-1787149D7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50" y="4047736"/>
            <a:ext cx="4286250" cy="1914525"/>
          </a:xfrm>
          <a:prstGeom prst="rect">
            <a:avLst/>
          </a:prstGeom>
        </p:spPr>
      </p:pic>
      <p:pic>
        <p:nvPicPr>
          <p:cNvPr id="14" name="Image 13" descr="Une image contenant texte, table&#10;&#10;Description générée automatiquement">
            <a:extLst>
              <a:ext uri="{FF2B5EF4-FFF2-40B4-BE49-F238E27FC236}">
                <a16:creationId xmlns:a16="http://schemas.microsoft.com/office/drawing/2014/main" id="{1E4A5D5C-E9A4-4E4C-BACA-672A2A3F33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253" r="35521" b="10040"/>
          <a:stretch/>
        </p:blipFill>
        <p:spPr>
          <a:xfrm>
            <a:off x="1802253" y="3094619"/>
            <a:ext cx="3282557" cy="326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79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240EF7-7E7C-40DC-91E7-8B832E23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Ecoutons</a:t>
            </a:r>
            <a:r>
              <a:rPr lang="en-US" sz="54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 la </a:t>
            </a:r>
            <a:r>
              <a:rPr lang="en-US" sz="5400" kern="12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maman</a:t>
            </a:r>
            <a:r>
              <a:rPr lang="en-US" sz="54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 au début de </a:t>
            </a:r>
            <a:r>
              <a:rPr lang="en-US" sz="5400" kern="12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l’histoire</a:t>
            </a:r>
            <a:endParaRPr lang="en-US" sz="5400" kern="1200" dirty="0">
              <a:solidFill>
                <a:srgbClr val="474B8B"/>
              </a:solidFill>
              <a:latin typeface="Berlin Sans FB" panose="020E0602020502020306" pitchFamily="34" charset="0"/>
            </a:endParaRPr>
          </a:p>
        </p:txBody>
      </p:sp>
      <p:sp>
        <p:nvSpPr>
          <p:cNvPr id="3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E9AC8AD-9936-4261-892B-94ABEA9011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86" t="8213" r="31998"/>
          <a:stretch/>
        </p:blipFill>
        <p:spPr>
          <a:xfrm>
            <a:off x="6196684" y="640080"/>
            <a:ext cx="4129840" cy="5550408"/>
          </a:xfrm>
          <a:prstGeom prst="rect">
            <a:avLst/>
          </a:prstGeom>
        </p:spPr>
      </p:pic>
      <p:pic>
        <p:nvPicPr>
          <p:cNvPr id="5" name="Son final maman">
            <a:hlinkClick r:id="" action="ppaction://media"/>
            <a:extLst>
              <a:ext uri="{FF2B5EF4-FFF2-40B4-BE49-F238E27FC236}">
                <a16:creationId xmlns:a16="http://schemas.microsoft.com/office/drawing/2014/main" id="{70826BA7-528C-4EA6-920D-7916A07601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1942" y="50331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623D430-BE90-484D-BFC4-9C5D01729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Avec quoi le garçon </a:t>
            </a:r>
            <a:r>
              <a:rPr lang="en-US" sz="5400" kern="12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va</a:t>
            </a:r>
            <a:r>
              <a:rPr lang="en-US" sz="54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 </a:t>
            </a:r>
            <a:r>
              <a:rPr lang="en-US" sz="5400" kern="12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remplir</a:t>
            </a:r>
            <a:r>
              <a:rPr lang="en-US" sz="54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 le </a:t>
            </a:r>
            <a:r>
              <a:rPr lang="en-US" sz="5400" kern="12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trou</a:t>
            </a:r>
            <a:r>
              <a:rPr lang="en-US" sz="54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?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 descr="Une image contenant morceau, mangé, plusieurs&#10;&#10;Description générée automatiquement">
            <a:extLst>
              <a:ext uri="{FF2B5EF4-FFF2-40B4-BE49-F238E27FC236}">
                <a16:creationId xmlns:a16="http://schemas.microsoft.com/office/drawing/2014/main" id="{05BE7850-A6ED-47CF-9269-A595F7651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8207" r="-2000"/>
          <a:stretch/>
        </p:blipFill>
        <p:spPr>
          <a:xfrm>
            <a:off x="4654296" y="1535160"/>
            <a:ext cx="7214616" cy="3760247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F8CEE27-3A04-4441-BB8D-E0284E89E08D}"/>
              </a:ext>
            </a:extLst>
          </p:cNvPr>
          <p:cNvSpPr txBox="1">
            <a:spLocks/>
          </p:cNvSpPr>
          <p:nvPr/>
        </p:nvSpPr>
        <p:spPr>
          <a:xfrm>
            <a:off x="7011340" y="2053288"/>
            <a:ext cx="3587885" cy="1121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04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DF316167-3E57-48B2-ACB3-A46CDD308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du caca !</a:t>
            </a:r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0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5B288699-D051-4CD8-B911-30FBF8A91D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t="10351"/>
          <a:stretch/>
        </p:blipFill>
        <p:spPr>
          <a:xfrm>
            <a:off x="4654296" y="1574056"/>
            <a:ext cx="7214616" cy="368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05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A6D47C6-4D27-435B-B835-13C5BA046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0" b="1853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37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240EF7-7E7C-40DC-91E7-8B832E23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600" kern="12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Aimeriez-vous</a:t>
            </a:r>
            <a:r>
              <a:rPr lang="en-US" sz="46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 </a:t>
            </a:r>
            <a:r>
              <a:rPr lang="en-US" sz="4600" kern="12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partager</a:t>
            </a:r>
            <a:r>
              <a:rPr lang="en-US" sz="46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 </a:t>
            </a:r>
            <a:r>
              <a:rPr lang="en-US" sz="4600" kern="12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votre</a:t>
            </a:r>
            <a:r>
              <a:rPr lang="en-US" sz="46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 </a:t>
            </a:r>
            <a:r>
              <a:rPr lang="en-US" sz="4600" kern="12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goûter</a:t>
            </a:r>
            <a:r>
              <a:rPr lang="en-US" sz="46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 avec un </a:t>
            </a:r>
            <a:r>
              <a:rPr lang="en-US" sz="4600" kern="12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tigre</a:t>
            </a:r>
            <a:r>
              <a:rPr lang="en-US" sz="46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?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FA0B7590-1720-4320-B163-8A3287785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386174"/>
            <a:ext cx="7214616" cy="405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39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72353D57-5FAF-4E37-BBF5-89DA4932B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424123">
            <a:off x="2075501" y="3710577"/>
            <a:ext cx="2325637" cy="328479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59D60F4-1BC7-47B6-ACC5-9D4132531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985" y="514639"/>
            <a:ext cx="2382548" cy="2590800"/>
          </a:xfrm>
          <a:prstGeom prst="rect">
            <a:avLst/>
          </a:prstGeom>
        </p:spPr>
      </p:pic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DEBA939-B53B-4F6D-A9C1-FC41B2B04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8011" b="21707"/>
          <a:stretch/>
        </p:blipFill>
        <p:spPr>
          <a:xfrm>
            <a:off x="571500" y="605499"/>
            <a:ext cx="1995876" cy="198530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1E01FBD-2356-4CC8-99C6-F4BAA2642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953" y="2487597"/>
            <a:ext cx="1292580" cy="16735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85FD9ED-FA0B-462C-81DD-E049319B69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25" r="9926" b="8000"/>
          <a:stretch/>
        </p:blipFill>
        <p:spPr>
          <a:xfrm>
            <a:off x="10348758" y="221920"/>
            <a:ext cx="1710512" cy="25908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42E200-292F-4A1A-9128-4A4834E5CF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1590" y="335280"/>
            <a:ext cx="1671930" cy="18999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772DF24-E5AB-4A44-80EE-C9B6649E91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564" t="3260" r="20125" b="4889"/>
          <a:stretch/>
        </p:blipFill>
        <p:spPr>
          <a:xfrm rot="19550899">
            <a:off x="10606926" y="3206111"/>
            <a:ext cx="1114218" cy="219310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606892-686A-4601-8E0A-6F1F036510E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99" t="3236" r="10867" b="2619"/>
          <a:stretch/>
        </p:blipFill>
        <p:spPr>
          <a:xfrm>
            <a:off x="6704393" y="1495425"/>
            <a:ext cx="1374593" cy="21907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205B565-0E9F-4D50-B426-AB424F939B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0975" y="3137843"/>
            <a:ext cx="1217037" cy="102330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1C1756F-7347-47B7-98E3-5DF816A76A8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7441" r="54323"/>
          <a:stretch/>
        </p:blipFill>
        <p:spPr>
          <a:xfrm>
            <a:off x="8833563" y="4373261"/>
            <a:ext cx="1618304" cy="195942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4456E75-0B01-48CB-A21F-DC20FE8608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6314" y="4068564"/>
            <a:ext cx="2190750" cy="21907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96AF202-DAA3-4949-B2A7-190D0C9285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09981" y="3744298"/>
            <a:ext cx="1671930" cy="198034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029FD2A-B2AF-4118-8222-5B1DAC1F072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3761" t="7858" r="20609" b="10951"/>
          <a:stretch/>
        </p:blipFill>
        <p:spPr>
          <a:xfrm>
            <a:off x="8556175" y="385107"/>
            <a:ext cx="1375743" cy="259080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E73421B-B62A-4389-9B6F-44ECF7FD29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0166" y="4501615"/>
            <a:ext cx="1980345" cy="198034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78CB5DA-F990-4298-8252-3B28F5C830DD}"/>
              </a:ext>
            </a:extLst>
          </p:cNvPr>
          <p:cNvSpPr/>
          <p:nvPr/>
        </p:nvSpPr>
        <p:spPr>
          <a:xfrm>
            <a:off x="10205357" y="4373261"/>
            <a:ext cx="290128" cy="128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D0E6774-512A-4B57-B42E-47D95EEBF4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69536" y="3324372"/>
            <a:ext cx="92658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94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72353D57-5FAF-4E37-BBF5-89DA4932B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424123">
            <a:off x="2075501" y="3710577"/>
            <a:ext cx="2325637" cy="328479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59D60F4-1BC7-47B6-ACC5-9D4132531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985" y="514639"/>
            <a:ext cx="2382548" cy="2590800"/>
          </a:xfrm>
          <a:prstGeom prst="rect">
            <a:avLst/>
          </a:prstGeom>
        </p:spPr>
      </p:pic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DEBA939-B53B-4F6D-A9C1-FC41B2B04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8011" b="21707"/>
          <a:stretch/>
        </p:blipFill>
        <p:spPr>
          <a:xfrm>
            <a:off x="571500" y="605499"/>
            <a:ext cx="1995876" cy="198530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1E01FBD-2356-4CC8-99C6-F4BAA2642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953" y="2487597"/>
            <a:ext cx="1292580" cy="16735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85FD9ED-FA0B-462C-81DD-E049319B69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25" r="9926" b="8000"/>
          <a:stretch/>
        </p:blipFill>
        <p:spPr>
          <a:xfrm>
            <a:off x="10348758" y="221920"/>
            <a:ext cx="1710512" cy="25908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42E200-292F-4A1A-9128-4A4834E5CF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1590" y="335280"/>
            <a:ext cx="1671930" cy="18999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772DF24-E5AB-4A44-80EE-C9B6649E91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564" t="3260" r="20125" b="4889"/>
          <a:stretch/>
        </p:blipFill>
        <p:spPr>
          <a:xfrm rot="19550899">
            <a:off x="10606926" y="3206111"/>
            <a:ext cx="1114218" cy="219310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606892-686A-4601-8E0A-6F1F036510E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99" t="3236" r="10867" b="2619"/>
          <a:stretch/>
        </p:blipFill>
        <p:spPr>
          <a:xfrm>
            <a:off x="6704393" y="1495425"/>
            <a:ext cx="1374593" cy="21907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205B565-0E9F-4D50-B426-AB424F939B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0975" y="3137843"/>
            <a:ext cx="1217037" cy="102330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1C1756F-7347-47B7-98E3-5DF816A76A8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7441" r="54323"/>
          <a:stretch/>
        </p:blipFill>
        <p:spPr>
          <a:xfrm>
            <a:off x="8833563" y="4373261"/>
            <a:ext cx="1618304" cy="195942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4456E75-0B01-48CB-A21F-DC20FE8608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6314" y="4068564"/>
            <a:ext cx="2190750" cy="21907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96AF202-DAA3-4949-B2A7-190D0C9285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09981" y="3744298"/>
            <a:ext cx="1671930" cy="198034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029FD2A-B2AF-4118-8222-5B1DAC1F072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3761" t="7858" r="20609" b="10951"/>
          <a:stretch/>
        </p:blipFill>
        <p:spPr>
          <a:xfrm>
            <a:off x="8556175" y="385107"/>
            <a:ext cx="1375743" cy="259080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E73421B-B62A-4389-9B6F-44ECF7FD29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0166" y="4501615"/>
            <a:ext cx="1980345" cy="198034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78CB5DA-F990-4298-8252-3B28F5C830DD}"/>
              </a:ext>
            </a:extLst>
          </p:cNvPr>
          <p:cNvSpPr/>
          <p:nvPr/>
        </p:nvSpPr>
        <p:spPr>
          <a:xfrm>
            <a:off x="10205357" y="4373261"/>
            <a:ext cx="290128" cy="128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D0E6774-512A-4B57-B42E-47D95EEBF4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69536" y="3324372"/>
            <a:ext cx="926587" cy="9144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5994A4A8-5E8F-4E85-9C0B-63B61E162556}"/>
              </a:ext>
            </a:extLst>
          </p:cNvPr>
          <p:cNvSpPr/>
          <p:nvPr/>
        </p:nvSpPr>
        <p:spPr>
          <a:xfrm>
            <a:off x="8707120" y="3137843"/>
            <a:ext cx="1336669" cy="123541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FAF5438-C80D-46A7-8AE6-8F8604C47938}"/>
              </a:ext>
            </a:extLst>
          </p:cNvPr>
          <p:cNvSpPr/>
          <p:nvPr/>
        </p:nvSpPr>
        <p:spPr>
          <a:xfrm rot="18193173">
            <a:off x="1705989" y="4874600"/>
            <a:ext cx="3113463" cy="10608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2613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377E7B62-8BAA-4D49-9AA8-5F73DB2CC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575" y="2018291"/>
            <a:ext cx="4237087" cy="81083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B430693-3EB9-4887-995C-2758FF7AB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639" y="2008231"/>
            <a:ext cx="4237087" cy="8108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623D430-BE90-484D-BFC4-9C5D01729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268"/>
            <a:ext cx="10515600" cy="1325563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474B8B"/>
                </a:solidFill>
                <a:latin typeface="Berlin Sans FB" panose="020E0602020502020306" pitchFamily="34" charset="0"/>
              </a:rPr>
              <a:t>Où est-ce que Sophie veut </a:t>
            </a:r>
            <a:r>
              <a:rPr lang="fr-FR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enmener</a:t>
            </a:r>
            <a:r>
              <a:rPr lang="fr-FR" dirty="0">
                <a:solidFill>
                  <a:srgbClr val="474B8B"/>
                </a:solidFill>
                <a:latin typeface="Berlin Sans FB" panose="020E0602020502020306" pitchFamily="34" charset="0"/>
              </a:rPr>
              <a:t> le tigre?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9FF08A-54CD-4C75-B2D9-675094C81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2177" y="2082875"/>
            <a:ext cx="3587885" cy="11055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A l’école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F8CEE27-3A04-4441-BB8D-E0284E89E08D}"/>
              </a:ext>
            </a:extLst>
          </p:cNvPr>
          <p:cNvSpPr txBox="1">
            <a:spLocks/>
          </p:cNvSpPr>
          <p:nvPr/>
        </p:nvSpPr>
        <p:spPr>
          <a:xfrm>
            <a:off x="7011340" y="2053288"/>
            <a:ext cx="3587885" cy="1121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E0F1126-B6A6-4CB0-93A0-F075C8C7EA86}"/>
              </a:ext>
            </a:extLst>
          </p:cNvPr>
          <p:cNvSpPr txBox="1">
            <a:spLocks/>
          </p:cNvSpPr>
          <p:nvPr/>
        </p:nvSpPr>
        <p:spPr>
          <a:xfrm>
            <a:off x="1346247" y="2082876"/>
            <a:ext cx="3876951" cy="1121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rlin Sans FB" panose="020E0602020502020306" pitchFamily="34" charset="0"/>
              </a:rPr>
              <a:t>Au parc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9ADC550-4340-4914-B345-352F0C60A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275" y="3089691"/>
            <a:ext cx="4238625" cy="330966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7A3CD90-44B3-48F1-BD7A-BA8B262C2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776287"/>
            <a:ext cx="5373918" cy="26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36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240EF7-7E7C-40DC-91E7-8B832E23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Sophie </a:t>
            </a:r>
            <a:r>
              <a:rPr lang="en-US" sz="4600" kern="12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aimerait</a:t>
            </a:r>
            <a:r>
              <a:rPr lang="en-US" sz="46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 </a:t>
            </a:r>
            <a:r>
              <a:rPr lang="en-US" sz="4600" kern="12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enmener</a:t>
            </a:r>
            <a:r>
              <a:rPr lang="en-US" sz="46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 le </a:t>
            </a:r>
            <a:r>
              <a:rPr lang="en-US" sz="4600" kern="12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tigre</a:t>
            </a:r>
            <a:r>
              <a:rPr lang="en-US" sz="46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 à </a:t>
            </a:r>
            <a:r>
              <a:rPr lang="en-US" sz="4600" kern="12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l’école</a:t>
            </a:r>
            <a:endParaRPr lang="en-US" sz="4600" kern="1200" dirty="0">
              <a:solidFill>
                <a:srgbClr val="474B8B"/>
              </a:solidFill>
              <a:latin typeface="Berlin Sans FB" panose="020E0602020502020306" pitchFamily="34" charset="0"/>
            </a:endParaRP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5823481F-66A4-4C15-837F-798F345E29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6" t="-343" r="7416"/>
          <a:stretch/>
        </p:blipFill>
        <p:spPr>
          <a:xfrm>
            <a:off x="4654296" y="778503"/>
            <a:ext cx="7214616" cy="527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02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5994763-33D5-4C46-8BA6-E03A44909A7C}"/>
              </a:ext>
            </a:extLst>
          </p:cNvPr>
          <p:cNvSpPr/>
          <p:nvPr/>
        </p:nvSpPr>
        <p:spPr>
          <a:xfrm>
            <a:off x="6722274" y="1563831"/>
            <a:ext cx="4238624" cy="813427"/>
          </a:xfrm>
          <a:prstGeom prst="roundRect">
            <a:avLst/>
          </a:prstGeom>
          <a:solidFill>
            <a:srgbClr val="F56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6FC2E0D-A2EB-4B52-A170-35DE32FC4330}"/>
              </a:ext>
            </a:extLst>
          </p:cNvPr>
          <p:cNvSpPr/>
          <p:nvPr/>
        </p:nvSpPr>
        <p:spPr>
          <a:xfrm>
            <a:off x="1206452" y="1563831"/>
            <a:ext cx="4238624" cy="81342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623D430-BE90-484D-BFC4-9C5D01729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268"/>
            <a:ext cx="10515600" cy="1325563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474B8B"/>
                </a:solidFill>
                <a:latin typeface="Berlin Sans FB" panose="020E0602020502020306" pitchFamily="34" charset="0"/>
              </a:rPr>
              <a:t>Où se cache notre petit tigre?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9FF08A-54CD-4C75-B2D9-675094C81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0867" y="1717776"/>
            <a:ext cx="3587885" cy="6594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Sur le verre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F8CEE27-3A04-4441-BB8D-E0284E89E08D}"/>
              </a:ext>
            </a:extLst>
          </p:cNvPr>
          <p:cNvSpPr txBox="1">
            <a:spLocks/>
          </p:cNvSpPr>
          <p:nvPr/>
        </p:nvSpPr>
        <p:spPr>
          <a:xfrm>
            <a:off x="7047643" y="1717776"/>
            <a:ext cx="3587885" cy="659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Sur l’assiette</a:t>
            </a:r>
          </a:p>
        </p:txBody>
      </p:sp>
      <p:pic>
        <p:nvPicPr>
          <p:cNvPr id="7" name="Image 6" descr="Une image contenant texte, intérieur, boisson, alcool&#10;&#10;Description générée automatiquement">
            <a:extLst>
              <a:ext uri="{FF2B5EF4-FFF2-40B4-BE49-F238E27FC236}">
                <a16:creationId xmlns:a16="http://schemas.microsoft.com/office/drawing/2014/main" id="{8DAD657C-7BDD-49FE-BAA0-9B76A85454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8" t="16776" r="44946" b="11132"/>
          <a:stretch/>
        </p:blipFill>
        <p:spPr>
          <a:xfrm>
            <a:off x="1470867" y="2691880"/>
            <a:ext cx="3709794" cy="4166119"/>
          </a:xfrm>
          <a:prstGeom prst="rect">
            <a:avLst/>
          </a:prstGeom>
        </p:spPr>
      </p:pic>
      <p:pic>
        <p:nvPicPr>
          <p:cNvPr id="12" name="Image 11" descr="Une image contenant texte, intérieur, table, plancher&#10;&#10;Description générée automatiquement">
            <a:extLst>
              <a:ext uri="{FF2B5EF4-FFF2-40B4-BE49-F238E27FC236}">
                <a16:creationId xmlns:a16="http://schemas.microsoft.com/office/drawing/2014/main" id="{26A27931-607F-4ACB-990D-024BD58E0A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7" t="35969" r="35058"/>
          <a:stretch/>
        </p:blipFill>
        <p:spPr>
          <a:xfrm>
            <a:off x="6176250" y="2691881"/>
            <a:ext cx="5330673" cy="416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88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A103941-48FE-4FD4-907A-F0C7CE9C7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242" y="1526514"/>
            <a:ext cx="4237087" cy="81083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8A5C09F-4D42-4612-83E0-E0B253370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434" y="1513255"/>
            <a:ext cx="4237087" cy="8108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623D430-BE90-484D-BFC4-9C5D01729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167"/>
            <a:ext cx="10515600" cy="1023960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474B8B"/>
                </a:solidFill>
                <a:latin typeface="Berlin Sans FB" panose="020E0602020502020306" pitchFamily="34" charset="0"/>
              </a:rPr>
              <a:t>On dit qu’un tigre?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9FF08A-54CD-4C75-B2D9-675094C81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435" y="1643505"/>
            <a:ext cx="4093324" cy="10181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Rugit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F8CEE27-3A04-4441-BB8D-E0284E89E08D}"/>
              </a:ext>
            </a:extLst>
          </p:cNvPr>
          <p:cNvSpPr txBox="1">
            <a:spLocks/>
          </p:cNvSpPr>
          <p:nvPr/>
        </p:nvSpPr>
        <p:spPr>
          <a:xfrm>
            <a:off x="7061036" y="1526514"/>
            <a:ext cx="3587885" cy="1121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E0F1126-B6A6-4CB0-93A0-F075C8C7EA86}"/>
              </a:ext>
            </a:extLst>
          </p:cNvPr>
          <p:cNvSpPr txBox="1">
            <a:spLocks/>
          </p:cNvSpPr>
          <p:nvPr/>
        </p:nvSpPr>
        <p:spPr>
          <a:xfrm>
            <a:off x="1395943" y="1659834"/>
            <a:ext cx="4203386" cy="1018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rlin Sans FB" panose="020E0602020502020306" pitchFamily="34" charset="0"/>
              </a:rPr>
              <a:t>Miaule</a:t>
            </a:r>
          </a:p>
        </p:txBody>
      </p:sp>
      <p:pic>
        <p:nvPicPr>
          <p:cNvPr id="6" name="Image 5" descr="Une image contenant jouet&#10;&#10;Description générée automatiquement">
            <a:extLst>
              <a:ext uri="{FF2B5EF4-FFF2-40B4-BE49-F238E27FC236}">
                <a16:creationId xmlns:a16="http://schemas.microsoft.com/office/drawing/2014/main" id="{0E996DED-51B7-4D77-A1C7-7F7935C54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"/>
          <a:stretch/>
        </p:blipFill>
        <p:spPr>
          <a:xfrm>
            <a:off x="417444" y="3175144"/>
            <a:ext cx="1082744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98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240EF7-7E7C-40DC-91E7-8B832E23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474B8B"/>
                </a:solidFill>
                <a:latin typeface="Berlin Sans FB" panose="020E0602020502020306" pitchFamily="34" charset="0"/>
              </a:rPr>
              <a:t>Le </a:t>
            </a:r>
            <a:r>
              <a:rPr lang="en-US" sz="54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tigre</a:t>
            </a:r>
            <a:r>
              <a:rPr lang="en-US" sz="5400" dirty="0">
                <a:solidFill>
                  <a:srgbClr val="474B8B"/>
                </a:solidFill>
                <a:latin typeface="Berlin Sans FB" panose="020E0602020502020306" pitchFamily="34" charset="0"/>
              </a:rPr>
              <a:t> </a:t>
            </a:r>
            <a:r>
              <a:rPr lang="en-US" sz="54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rugit</a:t>
            </a:r>
            <a:r>
              <a:rPr lang="en-US" sz="5400" dirty="0">
                <a:solidFill>
                  <a:srgbClr val="474B8B"/>
                </a:solidFill>
                <a:latin typeface="Berlin Sans FB" panose="020E0602020502020306" pitchFamily="34" charset="0"/>
              </a:rPr>
              <a:t>, </a:t>
            </a:r>
            <a:r>
              <a:rPr lang="en-US" sz="54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écoutons</a:t>
            </a:r>
            <a:r>
              <a:rPr lang="en-US" sz="5400" dirty="0">
                <a:solidFill>
                  <a:srgbClr val="474B8B"/>
                </a:solidFill>
                <a:latin typeface="Berlin Sans FB" panose="020E0602020502020306" pitchFamily="34" charset="0"/>
              </a:rPr>
              <a:t>-le!</a:t>
            </a:r>
          </a:p>
        </p:txBody>
      </p:sp>
      <p:sp>
        <p:nvSpPr>
          <p:cNvPr id="6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texte, tissu&#10;&#10;Description générée automatiquement">
            <a:extLst>
              <a:ext uri="{FF2B5EF4-FFF2-40B4-BE49-F238E27FC236}">
                <a16:creationId xmlns:a16="http://schemas.microsoft.com/office/drawing/2014/main" id="{64F98D31-CBF6-47F8-8602-37E05A238E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2" r="2919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Son final rugissement">
            <a:hlinkClick r:id="" action="ppaction://media"/>
            <a:extLst>
              <a:ext uri="{FF2B5EF4-FFF2-40B4-BE49-F238E27FC236}">
                <a16:creationId xmlns:a16="http://schemas.microsoft.com/office/drawing/2014/main" id="{8DAB002E-8A22-4711-9700-990A65E475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2651" y="49225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9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 descr="Une image contenant texte, poupée, jouet&#10;&#10;Description générée automatiquement">
            <a:extLst>
              <a:ext uri="{FF2B5EF4-FFF2-40B4-BE49-F238E27FC236}">
                <a16:creationId xmlns:a16="http://schemas.microsoft.com/office/drawing/2014/main" id="{15523D3D-B997-4DB6-AB27-95847BC09D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9" r="2098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0B26F95-E2A5-47DC-BFB8-3F2FC5214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7" y="395975"/>
            <a:ext cx="4625879" cy="381026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474B8B"/>
                </a:solidFill>
                <a:latin typeface="Berlin Sans FB" panose="020E0602020502020306" pitchFamily="34" charset="0"/>
              </a:rPr>
              <a:t>A </a:t>
            </a:r>
            <a:r>
              <a:rPr lang="en-US" sz="54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bientôt</a:t>
            </a:r>
            <a:r>
              <a:rPr lang="en-US" sz="5400" dirty="0">
                <a:solidFill>
                  <a:srgbClr val="474B8B"/>
                </a:solidFill>
                <a:latin typeface="Berlin Sans FB" panose="020E0602020502020306" pitchFamily="34" charset="0"/>
              </a:rPr>
              <a:t> </a:t>
            </a:r>
            <a:br>
              <a:rPr lang="en-US" sz="5400" dirty="0">
                <a:solidFill>
                  <a:srgbClr val="474B8B"/>
                </a:solidFill>
                <a:latin typeface="Berlin Sans FB" panose="020E0602020502020306" pitchFamily="34" charset="0"/>
              </a:rPr>
            </a:br>
            <a:r>
              <a:rPr lang="en-US" sz="5400" dirty="0">
                <a:solidFill>
                  <a:srgbClr val="474B8B"/>
                </a:solidFill>
                <a:latin typeface="Berlin Sans FB" panose="020E0602020502020306" pitchFamily="34" charset="0"/>
              </a:rPr>
              <a:t>au cinema !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14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240EF7-7E7C-40DC-91E7-8B832E23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474B8B"/>
                </a:solidFill>
                <a:latin typeface="Berlin Sans FB" panose="020E0602020502020306" pitchFamily="34" charset="0"/>
              </a:rPr>
              <a:t>Le </a:t>
            </a:r>
            <a:r>
              <a:rPr lang="en-US" sz="54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tigre</a:t>
            </a:r>
            <a:r>
              <a:rPr lang="en-US" sz="5400" dirty="0">
                <a:solidFill>
                  <a:srgbClr val="474B8B"/>
                </a:solidFill>
                <a:latin typeface="Berlin Sans FB" panose="020E0602020502020306" pitchFamily="34" charset="0"/>
              </a:rPr>
              <a:t> </a:t>
            </a:r>
            <a:r>
              <a:rPr lang="en-US" sz="54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est</a:t>
            </a:r>
            <a:r>
              <a:rPr lang="en-US" sz="5400" dirty="0">
                <a:solidFill>
                  <a:srgbClr val="474B8B"/>
                </a:solidFill>
                <a:latin typeface="Berlin Sans FB" panose="020E0602020502020306" pitchFamily="34" charset="0"/>
              </a:rPr>
              <a:t> </a:t>
            </a:r>
            <a:r>
              <a:rPr lang="en-US" sz="54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dessiné</a:t>
            </a:r>
            <a:r>
              <a:rPr lang="en-US" sz="5400" dirty="0">
                <a:solidFill>
                  <a:srgbClr val="474B8B"/>
                </a:solidFill>
                <a:latin typeface="Berlin Sans FB" panose="020E0602020502020306" pitchFamily="34" charset="0"/>
              </a:rPr>
              <a:t> sur </a:t>
            </a:r>
            <a:r>
              <a:rPr lang="en-US" sz="54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l’assiette</a:t>
            </a:r>
            <a:endParaRPr lang="en-US" sz="5400" dirty="0">
              <a:solidFill>
                <a:srgbClr val="474B8B"/>
              </a:solidFill>
              <a:latin typeface="Berlin Sans FB" panose="020E0602020502020306" pitchFamily="34" charset="0"/>
            </a:endParaRP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able, plancher, intérieur, orange&#10;&#10;Description générée automatiquement">
            <a:extLst>
              <a:ext uri="{FF2B5EF4-FFF2-40B4-BE49-F238E27FC236}">
                <a16:creationId xmlns:a16="http://schemas.microsoft.com/office/drawing/2014/main" id="{C0247999-49BA-417A-A1D7-5E7F1C35A5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3" r="2225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755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5F6333D3-A51E-4AF4-BF48-646CD0134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799" y="1659812"/>
            <a:ext cx="4237087" cy="106045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9993AEF-D8D4-4472-B765-99F8E0F20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162" y="1748391"/>
            <a:ext cx="4237087" cy="9718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623D430-BE90-484D-BFC4-9C5D01729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268"/>
            <a:ext cx="10515600" cy="1325563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474B8B"/>
                </a:solidFill>
                <a:latin typeface="Berlin Sans FB" panose="020E0602020502020306" pitchFamily="34" charset="0"/>
              </a:rPr>
              <a:t>Avec quoi notre petit tigre affamé se régale?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9FF08A-54CD-4C75-B2D9-675094C81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846" y="1941242"/>
            <a:ext cx="4356355" cy="9772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De pâtes bolognaises 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F8CEE27-3A04-4441-BB8D-E0284E89E08D}"/>
              </a:ext>
            </a:extLst>
          </p:cNvPr>
          <p:cNvSpPr txBox="1">
            <a:spLocks/>
          </p:cNvSpPr>
          <p:nvPr/>
        </p:nvSpPr>
        <p:spPr>
          <a:xfrm>
            <a:off x="7001399" y="1697245"/>
            <a:ext cx="3587885" cy="1170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Des carottes et des brocolis</a:t>
            </a:r>
          </a:p>
        </p:txBody>
      </p:sp>
      <p:pic>
        <p:nvPicPr>
          <p:cNvPr id="7" name="Image 6" descr="Une image contenant alimentation, plancher, légume&#10;&#10;Description générée automatiquement">
            <a:extLst>
              <a:ext uri="{FF2B5EF4-FFF2-40B4-BE49-F238E27FC236}">
                <a16:creationId xmlns:a16="http://schemas.microsoft.com/office/drawing/2014/main" id="{EABA9134-F7A1-4C10-9B51-082A0657E9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r="27410" b="3474"/>
          <a:stretch/>
        </p:blipFill>
        <p:spPr>
          <a:xfrm>
            <a:off x="6603930" y="3014522"/>
            <a:ext cx="4559919" cy="3843477"/>
          </a:xfrm>
          <a:prstGeom prst="rect">
            <a:avLst/>
          </a:prstGeom>
        </p:spPr>
      </p:pic>
      <p:pic>
        <p:nvPicPr>
          <p:cNvPr id="14" name="Image 13" descr="Une image contenant plancher, intérieur, en bois, orange&#10;&#10;Description générée automatiquement">
            <a:extLst>
              <a:ext uri="{FF2B5EF4-FFF2-40B4-BE49-F238E27FC236}">
                <a16:creationId xmlns:a16="http://schemas.microsoft.com/office/drawing/2014/main" id="{591D67FE-C27D-4A95-879A-9F5C393CE3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t="28156" r="29452" b="8536"/>
          <a:stretch/>
        </p:blipFill>
        <p:spPr>
          <a:xfrm>
            <a:off x="1037642" y="3014522"/>
            <a:ext cx="4499373" cy="384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36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240EF7-7E7C-40DC-91E7-8B832E23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474B8B"/>
                </a:solidFill>
                <a:latin typeface="Berlin Sans FB" panose="020E0602020502020306" pitchFamily="34" charset="0"/>
              </a:rPr>
              <a:t>Le </a:t>
            </a:r>
            <a:r>
              <a:rPr lang="en-US" sz="54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tigre</a:t>
            </a:r>
            <a:r>
              <a:rPr lang="en-US" sz="5400" dirty="0">
                <a:solidFill>
                  <a:srgbClr val="474B8B"/>
                </a:solidFill>
                <a:latin typeface="Berlin Sans FB" panose="020E0602020502020306" pitchFamily="34" charset="0"/>
              </a:rPr>
              <a:t> se regale de pâtes bolognaises!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texte, assiette, intérieur&#10;&#10;Description générée automatiquement">
            <a:extLst>
              <a:ext uri="{FF2B5EF4-FFF2-40B4-BE49-F238E27FC236}">
                <a16:creationId xmlns:a16="http://schemas.microsoft.com/office/drawing/2014/main" id="{2F49A86A-E4C9-49CB-89AA-3ADC80392C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2" r="3042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901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623D430-BE90-484D-BFC4-9C5D01729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63" y="661975"/>
            <a:ext cx="3571810" cy="357351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kern="12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Vois-tu</a:t>
            </a:r>
            <a:r>
              <a:rPr lang="en-US" sz="48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 </a:t>
            </a:r>
            <a:r>
              <a:rPr lang="en-US" sz="4800" kern="12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l’animal</a:t>
            </a:r>
            <a:r>
              <a:rPr lang="en-US" sz="48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 </a:t>
            </a:r>
            <a:r>
              <a:rPr lang="en-US" sz="4800" kern="12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caché</a:t>
            </a:r>
            <a:r>
              <a:rPr lang="en-US" sz="48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 derrière les </a:t>
            </a:r>
            <a:r>
              <a:rPr lang="en-US" sz="4800" kern="12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feuillages</a:t>
            </a:r>
            <a:r>
              <a:rPr lang="en-US" sz="48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?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DD9F16B1-2960-4107-BBD7-027EDB6C7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9" r="12342"/>
          <a:stretch/>
        </p:blipFill>
        <p:spPr>
          <a:xfrm>
            <a:off x="3716007" y="155448"/>
            <a:ext cx="8658359" cy="654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28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330F3CA-A198-40BB-95BA-2D696B1BE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4029532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C’est</a:t>
            </a:r>
            <a:r>
              <a:rPr lang="en-US" sz="5400" dirty="0">
                <a:solidFill>
                  <a:srgbClr val="474B8B"/>
                </a:solidFill>
                <a:latin typeface="Berlin Sans FB" panose="020E0602020502020306" pitchFamily="34" charset="0"/>
              </a:rPr>
              <a:t> le </a:t>
            </a:r>
            <a:r>
              <a:rPr lang="en-US" sz="54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chien</a:t>
            </a:r>
            <a:endParaRPr lang="en-US" sz="5400" dirty="0">
              <a:solidFill>
                <a:srgbClr val="474B8B"/>
              </a:solidFill>
              <a:latin typeface="Berlin Sans FB" panose="020E0602020502020306" pitchFamily="34" charset="0"/>
            </a:endParaRPr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62CE7E4B-CBF1-4024-A75C-61E5F2F9CA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2919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524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99EF9DB-0D1A-41E4-9081-A33D24D7E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870" y="2203666"/>
            <a:ext cx="4237087" cy="81083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0E78837-C543-4E93-A359-13DE96954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719" y="2203666"/>
            <a:ext cx="4237087" cy="8108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623D430-BE90-484D-BFC4-9C5D01729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268"/>
            <a:ext cx="10515600" cy="1325563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474B8B"/>
                </a:solidFill>
                <a:latin typeface="Berlin Sans FB" panose="020E0602020502020306" pitchFamily="34" charset="0"/>
              </a:rPr>
              <a:t>Est-ce que notre petit chaton va devenir un tigre en grandissant?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9FF08A-54CD-4C75-B2D9-675094C81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858" y="2336796"/>
            <a:ext cx="3587885" cy="11218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OUI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F8CEE27-3A04-4441-BB8D-E0284E89E08D}"/>
              </a:ext>
            </a:extLst>
          </p:cNvPr>
          <p:cNvSpPr txBox="1">
            <a:spLocks/>
          </p:cNvSpPr>
          <p:nvPr/>
        </p:nvSpPr>
        <p:spPr>
          <a:xfrm>
            <a:off x="7172472" y="2275096"/>
            <a:ext cx="3587885" cy="1121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NON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5587629-CCEB-4C7A-B2D3-B49D49664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157" y="3314177"/>
            <a:ext cx="3152566" cy="319865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0183967-601E-402B-B131-9FFDA1421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8062" y="3935652"/>
            <a:ext cx="2836745" cy="204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60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689202E-EB22-415B-B48E-59844EAB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1451113"/>
            <a:ext cx="3571810" cy="31507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3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Il </a:t>
            </a:r>
            <a:r>
              <a:rPr lang="en-US" sz="5300" kern="12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est</a:t>
            </a:r>
            <a:r>
              <a:rPr lang="en-US" sz="53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 </a:t>
            </a:r>
            <a:r>
              <a:rPr lang="en-US" sz="5300" kern="12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devenu</a:t>
            </a:r>
            <a:r>
              <a:rPr lang="en-US" sz="53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 “le </a:t>
            </a:r>
            <a:r>
              <a:rPr lang="en-US" sz="5300" kern="12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gros</a:t>
            </a:r>
            <a:r>
              <a:rPr lang="en-US" sz="53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 </a:t>
            </a:r>
            <a:r>
              <a:rPr lang="en-US" sz="5300" kern="12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matou</a:t>
            </a:r>
            <a:r>
              <a:rPr lang="en-US" sz="53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 d’amour de </a:t>
            </a:r>
            <a:r>
              <a:rPr lang="en-US" sz="5300" kern="1200" dirty="0" err="1">
                <a:solidFill>
                  <a:srgbClr val="474B8B"/>
                </a:solidFill>
                <a:latin typeface="Berlin Sans FB" panose="020E0602020502020306" pitchFamily="34" charset="0"/>
              </a:rPr>
              <a:t>quelqu’un</a:t>
            </a:r>
            <a:r>
              <a:rPr lang="en-US" sz="5300" kern="1200" dirty="0">
                <a:solidFill>
                  <a:srgbClr val="474B8B"/>
                </a:solidFill>
                <a:latin typeface="Berlin Sans FB" panose="020E0602020502020306" pitchFamily="34" charset="0"/>
              </a:rPr>
              <a:t>” </a:t>
            </a:r>
            <a:b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76E58F-0C6E-4773-9955-585D5C7879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4" t="6889" r="12157" b="8371"/>
          <a:stretch/>
        </p:blipFill>
        <p:spPr>
          <a:xfrm>
            <a:off x="4654296" y="755587"/>
            <a:ext cx="7214616" cy="531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4792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162</Words>
  <Application>Microsoft Office PowerPoint</Application>
  <PresentationFormat>Grand écran</PresentationFormat>
  <Paragraphs>31</Paragraphs>
  <Slides>22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Berlin Sans FB</vt:lpstr>
      <vt:lpstr>Calibri</vt:lpstr>
      <vt:lpstr>Calibri Light</vt:lpstr>
      <vt:lpstr>Thème Office</vt:lpstr>
      <vt:lpstr>Présentation PowerPoint</vt:lpstr>
      <vt:lpstr>Où se cache notre petit tigre?</vt:lpstr>
      <vt:lpstr>Le tigre est dessiné sur l’assiette</vt:lpstr>
      <vt:lpstr>Avec quoi notre petit tigre affamé se régale?</vt:lpstr>
      <vt:lpstr>Le tigre se regale de pâtes bolognaises!</vt:lpstr>
      <vt:lpstr>Vois-tu l’animal caché derrière les feuillages?</vt:lpstr>
      <vt:lpstr>C’est le chien</vt:lpstr>
      <vt:lpstr>Est-ce que notre petit chaton va devenir un tigre en grandissant?</vt:lpstr>
      <vt:lpstr>Il est devenu “le gros matou d’amour de quelqu’un”  </vt:lpstr>
      <vt:lpstr>La mère du petit garçon trouve qu’il est intelligent mais surtout très …</vt:lpstr>
      <vt:lpstr>Ecoutons la maman au début de l’histoire</vt:lpstr>
      <vt:lpstr>Avec quoi le garçon va remplir le trou?</vt:lpstr>
      <vt:lpstr>du caca !</vt:lpstr>
      <vt:lpstr>Présentation PowerPoint</vt:lpstr>
      <vt:lpstr>Aimeriez-vous partager votre goûter avec un tigre?</vt:lpstr>
      <vt:lpstr>Présentation PowerPoint</vt:lpstr>
      <vt:lpstr>Présentation PowerPoint</vt:lpstr>
      <vt:lpstr>Où est-ce que Sophie veut enmener le tigre?</vt:lpstr>
      <vt:lpstr>Sophie aimerait enmener le tigre à l’école</vt:lpstr>
      <vt:lpstr>On dit qu’un tigre?</vt:lpstr>
      <vt:lpstr>Le tigre rugit, écoutons-le!</vt:lpstr>
      <vt:lpstr>A bientôt  au cinema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 Zébulon, deviens toi aussi un vrai petit dragon !</dc:title>
  <dc:creator>Maelle Gouget</dc:creator>
  <cp:lastModifiedBy>Maelle</cp:lastModifiedBy>
  <cp:revision>5</cp:revision>
  <dcterms:created xsi:type="dcterms:W3CDTF">2019-12-16T22:20:37Z</dcterms:created>
  <dcterms:modified xsi:type="dcterms:W3CDTF">2022-04-12T00:00:33Z</dcterms:modified>
</cp:coreProperties>
</file>